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 snapToObjects="1">
      <p:cViewPr varScale="1">
        <p:scale>
          <a:sx n="69" d="100"/>
          <a:sy n="69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1840B-8800-1144-B3F5-7EBD69404D9C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17816-749C-9041-AA42-A799CDBA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87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8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5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5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11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04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7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43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79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8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56812-94A1-EF4B-B9E7-5883C8BB0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F8EF2-9659-664B-AC9E-44D374E00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18AAE-529F-3247-9E15-E1FF303B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4BD-9054-CC4D-B500-3706A6B40507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4FC9F-8269-C343-B534-75475CBD4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3F7A5-AF78-C245-BFD9-120C5B6E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108-2979-7045-9F8C-9BF209DD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5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9EC3C-C78A-844C-A370-FC5033D4E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D2C8C-5815-5A46-955E-C88EFA39C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24C15-99EF-6244-863C-FE5A2A35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4BD-9054-CC4D-B500-3706A6B40507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34181-F559-EF4C-ACF0-9303A45C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6BA4A-4070-C849-968D-A4825E2B8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108-2979-7045-9F8C-9BF209DD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07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DE4CB5-EA13-B54F-9394-441D008091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544C5-D56F-3647-81D4-4539DD0C1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9F53C-8F1A-684D-8E96-D58925423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4BD-9054-CC4D-B500-3706A6B40507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408C9-A68F-2B4D-8048-06015EE6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FBF70-B81A-7448-83EA-71A111282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108-2979-7045-9F8C-9BF209DD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2EFF5-70E0-9043-97CD-5A7AECAF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394C-E00C-1143-8475-B84D8216C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4D0ED-6171-3248-8894-B7536FB4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4BD-9054-CC4D-B500-3706A6B40507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EE83A-3F86-244D-B9A0-76518A44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733FE-B9F2-1D46-9A17-E224DBAD9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108-2979-7045-9F8C-9BF209DD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76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5A07D-B58D-C94A-96CD-A09C27CAF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B7CE0-633A-D44A-BB14-606E9CF9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91610-9225-964F-BF6B-2FB3B0C1E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4BD-9054-CC4D-B500-3706A6B40507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947DA-FF4E-464B-A4AC-C22193E71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B0969-2826-A342-A3E9-F394133B1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108-2979-7045-9F8C-9BF209DD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1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A2ED0-A32D-CE43-82FC-C47C3E0A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5A2E0-4F39-424E-AADF-B6EAC66E7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3800C-4CA7-0C4A-A5F2-6EEA4F910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3A15D-2EAA-244D-BC9E-286EBC218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4BD-9054-CC4D-B500-3706A6B40507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CA063-4709-A14B-B2FC-F8EF5689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1F47B-43CF-8C43-92A2-0D928AC6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108-2979-7045-9F8C-9BF209DD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9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43C3-0422-2949-98B6-3B4835684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374AB-7FAB-E848-9C18-1366472A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24156-94CF-9D4A-B4D5-75CBC82AF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B5803-B928-CA44-877A-E25C13801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D38D2F-6BFC-6249-ACF3-891A896B20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3528B8-7B59-1840-BE77-A84EC2CA3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4BD-9054-CC4D-B500-3706A6B40507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E931A0-CE38-3849-B3C4-FA08CC4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F4B343-1CB4-8C4A-9684-E0C15D5A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108-2979-7045-9F8C-9BF209DD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6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C0559-AB3B-B14A-B0B9-0F6EC91EE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790003-7588-5741-807C-553751EDF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4BD-9054-CC4D-B500-3706A6B40507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00756-52C0-E741-9559-90E72C04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54F0A-6DC0-4149-9FC0-69C2BA02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108-2979-7045-9F8C-9BF209DD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D41F95-8DBC-614B-8A55-ADF8EFC38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4BD-9054-CC4D-B500-3706A6B40507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D2ACB-9E89-3C47-A9B8-44421A77B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8BD11-EB21-B441-807E-2D7889C1E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108-2979-7045-9F8C-9BF209DD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20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49F91-03F1-284A-A673-0F1B222EF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E9016-6BF9-B544-8FDD-E1A1147D1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B7CFF-94F7-FC41-8F3D-3C567DB8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0C03A-58CF-7241-AC5C-E1A405384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4BD-9054-CC4D-B500-3706A6B40507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CC2CE-888D-8846-ACCE-152CAB2D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CAD75-9E77-B046-9B14-8049CD60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108-2979-7045-9F8C-9BF209DD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17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020C-C882-4D4A-AEEE-C16C5187F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2B48DE-D7C4-5F40-AFFE-0C485106D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20627-85A3-D044-9B31-A45432428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25D44-83DD-CB4B-9C9F-876EC783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4BD-9054-CC4D-B500-3706A6B40507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81ADE-37C7-E043-9A5D-755EDFA7E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AD270-89EE-3F4C-B237-B4ACCB3B7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108-2979-7045-9F8C-9BF209DD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6639D8-4798-3444-A20A-15C79C8D5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41B3D-13E4-2747-904E-A7922EF24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08A42-F722-4E44-9D7F-8EC56EA67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B04BD-9054-CC4D-B500-3706A6B40507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CBEF5-6611-0344-8FF3-278D47427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92D5F-A637-DD45-A34B-A5C06DB43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8108-2979-7045-9F8C-9BF209DD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0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www.rawpixel.com/image/94819/baking-ingredients-copy-spac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pring.org.uk/2013/10/6-purely-psychological-effects-of-washing-your-hands.php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rawpixel.com/image/94819/baking-ingredients-copy-spa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hyperlink" Target="https://www.rawpixel.com/image/94819/baking-ingredients-copy-spac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hyperlink" Target="https://www.rawpixel.com/image/94819/baking-ingredients-copy-spac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hyperlink" Target="https://www.rawpixel.com/image/94819/baking-ingredients-copy-spac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hyperlink" Target="https://www.rawpixel.com/image/94819/baking-ingredients-copy-spac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hyperlink" Target="https://www.rawpixel.com/image/94819/baking-ingredients-copy-spac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www.rawpixel.com/image/94819/baking-ingredients-copy-spac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909B671-8432-3648-A366-0B97D3C6C833}"/>
              </a:ext>
            </a:extLst>
          </p:cNvPr>
          <p:cNvSpPr txBox="1">
            <a:spLocks/>
          </p:cNvSpPr>
          <p:nvPr/>
        </p:nvSpPr>
        <p:spPr>
          <a:xfrm>
            <a:off x="3330742" y="2849671"/>
            <a:ext cx="5530516" cy="1772433"/>
          </a:xfrm>
          <a:custGeom>
            <a:avLst/>
            <a:gdLst>
              <a:gd name="connsiteX0" fmla="*/ 0 w 5530516"/>
              <a:gd name="connsiteY0" fmla="*/ 0 h 1772433"/>
              <a:gd name="connsiteX1" fmla="*/ 801925 w 5530516"/>
              <a:gd name="connsiteY1" fmla="*/ 0 h 1772433"/>
              <a:gd name="connsiteX2" fmla="*/ 1548544 w 5530516"/>
              <a:gd name="connsiteY2" fmla="*/ 0 h 1772433"/>
              <a:gd name="connsiteX3" fmla="*/ 2239859 w 5530516"/>
              <a:gd name="connsiteY3" fmla="*/ 0 h 1772433"/>
              <a:gd name="connsiteX4" fmla="*/ 2931173 w 5530516"/>
              <a:gd name="connsiteY4" fmla="*/ 0 h 1772433"/>
              <a:gd name="connsiteX5" fmla="*/ 3733098 w 5530516"/>
              <a:gd name="connsiteY5" fmla="*/ 0 h 1772433"/>
              <a:gd name="connsiteX6" fmla="*/ 4479718 w 5530516"/>
              <a:gd name="connsiteY6" fmla="*/ 0 h 1772433"/>
              <a:gd name="connsiteX7" fmla="*/ 5530516 w 5530516"/>
              <a:gd name="connsiteY7" fmla="*/ 0 h 1772433"/>
              <a:gd name="connsiteX8" fmla="*/ 5530516 w 5530516"/>
              <a:gd name="connsiteY8" fmla="*/ 573087 h 1772433"/>
              <a:gd name="connsiteX9" fmla="*/ 5530516 w 5530516"/>
              <a:gd name="connsiteY9" fmla="*/ 1110725 h 1772433"/>
              <a:gd name="connsiteX10" fmla="*/ 5530516 w 5530516"/>
              <a:gd name="connsiteY10" fmla="*/ 1772433 h 1772433"/>
              <a:gd name="connsiteX11" fmla="*/ 4949812 w 5530516"/>
              <a:gd name="connsiteY11" fmla="*/ 1772433 h 1772433"/>
              <a:gd name="connsiteX12" fmla="*/ 4147887 w 5530516"/>
              <a:gd name="connsiteY12" fmla="*/ 1772433 h 1772433"/>
              <a:gd name="connsiteX13" fmla="*/ 3511878 w 5530516"/>
              <a:gd name="connsiteY13" fmla="*/ 1772433 h 1772433"/>
              <a:gd name="connsiteX14" fmla="*/ 2709953 w 5530516"/>
              <a:gd name="connsiteY14" fmla="*/ 1772433 h 1772433"/>
              <a:gd name="connsiteX15" fmla="*/ 2129249 w 5530516"/>
              <a:gd name="connsiteY15" fmla="*/ 1772433 h 1772433"/>
              <a:gd name="connsiteX16" fmla="*/ 1603850 w 5530516"/>
              <a:gd name="connsiteY16" fmla="*/ 1772433 h 1772433"/>
              <a:gd name="connsiteX17" fmla="*/ 1078451 w 5530516"/>
              <a:gd name="connsiteY17" fmla="*/ 1772433 h 1772433"/>
              <a:gd name="connsiteX18" fmla="*/ 0 w 5530516"/>
              <a:gd name="connsiteY18" fmla="*/ 1772433 h 1772433"/>
              <a:gd name="connsiteX19" fmla="*/ 0 w 5530516"/>
              <a:gd name="connsiteY19" fmla="*/ 1234795 h 1772433"/>
              <a:gd name="connsiteX20" fmla="*/ 0 w 5530516"/>
              <a:gd name="connsiteY20" fmla="*/ 608535 h 1772433"/>
              <a:gd name="connsiteX21" fmla="*/ 0 w 5530516"/>
              <a:gd name="connsiteY21" fmla="*/ 0 h 177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30516" h="1772433" fill="none" extrusionOk="0">
                <a:moveTo>
                  <a:pt x="0" y="0"/>
                </a:moveTo>
                <a:cubicBezTo>
                  <a:pt x="245157" y="15355"/>
                  <a:pt x="453760" y="21124"/>
                  <a:pt x="801925" y="0"/>
                </a:cubicBezTo>
                <a:cubicBezTo>
                  <a:pt x="1150091" y="-21124"/>
                  <a:pt x="1382043" y="9091"/>
                  <a:pt x="1548544" y="0"/>
                </a:cubicBezTo>
                <a:cubicBezTo>
                  <a:pt x="1715045" y="-9091"/>
                  <a:pt x="1980081" y="-291"/>
                  <a:pt x="2239859" y="0"/>
                </a:cubicBezTo>
                <a:cubicBezTo>
                  <a:pt x="2499638" y="291"/>
                  <a:pt x="2748921" y="26048"/>
                  <a:pt x="2931173" y="0"/>
                </a:cubicBezTo>
                <a:cubicBezTo>
                  <a:pt x="3113425" y="-26048"/>
                  <a:pt x="3423334" y="-11009"/>
                  <a:pt x="3733098" y="0"/>
                </a:cubicBezTo>
                <a:cubicBezTo>
                  <a:pt x="4042863" y="11009"/>
                  <a:pt x="4174001" y="35485"/>
                  <a:pt x="4479718" y="0"/>
                </a:cubicBezTo>
                <a:cubicBezTo>
                  <a:pt x="4785435" y="-35485"/>
                  <a:pt x="5095139" y="-19743"/>
                  <a:pt x="5530516" y="0"/>
                </a:cubicBezTo>
                <a:cubicBezTo>
                  <a:pt x="5555049" y="280418"/>
                  <a:pt x="5524277" y="447025"/>
                  <a:pt x="5530516" y="573087"/>
                </a:cubicBezTo>
                <a:cubicBezTo>
                  <a:pt x="5536755" y="699149"/>
                  <a:pt x="5517994" y="923736"/>
                  <a:pt x="5530516" y="1110725"/>
                </a:cubicBezTo>
                <a:cubicBezTo>
                  <a:pt x="5543038" y="1297714"/>
                  <a:pt x="5550343" y="1604297"/>
                  <a:pt x="5530516" y="1772433"/>
                </a:cubicBezTo>
                <a:cubicBezTo>
                  <a:pt x="5395397" y="1767299"/>
                  <a:pt x="5208281" y="1767228"/>
                  <a:pt x="4949812" y="1772433"/>
                </a:cubicBezTo>
                <a:cubicBezTo>
                  <a:pt x="4691343" y="1777638"/>
                  <a:pt x="4435978" y="1734283"/>
                  <a:pt x="4147887" y="1772433"/>
                </a:cubicBezTo>
                <a:cubicBezTo>
                  <a:pt x="3859797" y="1810583"/>
                  <a:pt x="3643400" y="1786628"/>
                  <a:pt x="3511878" y="1772433"/>
                </a:cubicBezTo>
                <a:cubicBezTo>
                  <a:pt x="3380356" y="1758238"/>
                  <a:pt x="2924262" y="1773693"/>
                  <a:pt x="2709953" y="1772433"/>
                </a:cubicBezTo>
                <a:cubicBezTo>
                  <a:pt x="2495644" y="1771173"/>
                  <a:pt x="2273454" y="1773711"/>
                  <a:pt x="2129249" y="1772433"/>
                </a:cubicBezTo>
                <a:cubicBezTo>
                  <a:pt x="1985044" y="1771155"/>
                  <a:pt x="1740031" y="1778461"/>
                  <a:pt x="1603850" y="1772433"/>
                </a:cubicBezTo>
                <a:cubicBezTo>
                  <a:pt x="1467669" y="1766405"/>
                  <a:pt x="1334397" y="1776990"/>
                  <a:pt x="1078451" y="1772433"/>
                </a:cubicBezTo>
                <a:cubicBezTo>
                  <a:pt x="822505" y="1767876"/>
                  <a:pt x="288210" y="1824136"/>
                  <a:pt x="0" y="1772433"/>
                </a:cubicBezTo>
                <a:cubicBezTo>
                  <a:pt x="-20190" y="1533930"/>
                  <a:pt x="21999" y="1456790"/>
                  <a:pt x="0" y="1234795"/>
                </a:cubicBezTo>
                <a:cubicBezTo>
                  <a:pt x="-21999" y="1012800"/>
                  <a:pt x="28828" y="795100"/>
                  <a:pt x="0" y="608535"/>
                </a:cubicBezTo>
                <a:cubicBezTo>
                  <a:pt x="-28828" y="421970"/>
                  <a:pt x="-6309" y="198863"/>
                  <a:pt x="0" y="0"/>
                </a:cubicBezTo>
                <a:close/>
              </a:path>
              <a:path w="5530516" h="1772433" stroke="0" extrusionOk="0">
                <a:moveTo>
                  <a:pt x="0" y="0"/>
                </a:moveTo>
                <a:cubicBezTo>
                  <a:pt x="210452" y="-10740"/>
                  <a:pt x="457837" y="-7631"/>
                  <a:pt x="636009" y="0"/>
                </a:cubicBezTo>
                <a:cubicBezTo>
                  <a:pt x="814181" y="7631"/>
                  <a:pt x="958697" y="4370"/>
                  <a:pt x="1161408" y="0"/>
                </a:cubicBezTo>
                <a:cubicBezTo>
                  <a:pt x="1364119" y="-4370"/>
                  <a:pt x="1717354" y="-29163"/>
                  <a:pt x="1963333" y="0"/>
                </a:cubicBezTo>
                <a:cubicBezTo>
                  <a:pt x="2209313" y="29163"/>
                  <a:pt x="2355043" y="-26956"/>
                  <a:pt x="2599343" y="0"/>
                </a:cubicBezTo>
                <a:cubicBezTo>
                  <a:pt x="2843643" y="26956"/>
                  <a:pt x="2922661" y="-710"/>
                  <a:pt x="3235352" y="0"/>
                </a:cubicBezTo>
                <a:cubicBezTo>
                  <a:pt x="3548043" y="710"/>
                  <a:pt x="3875664" y="7690"/>
                  <a:pt x="4037277" y="0"/>
                </a:cubicBezTo>
                <a:cubicBezTo>
                  <a:pt x="4198890" y="-7690"/>
                  <a:pt x="4406302" y="-20282"/>
                  <a:pt x="4617981" y="0"/>
                </a:cubicBezTo>
                <a:cubicBezTo>
                  <a:pt x="4829660" y="20282"/>
                  <a:pt x="5197008" y="1176"/>
                  <a:pt x="5530516" y="0"/>
                </a:cubicBezTo>
                <a:cubicBezTo>
                  <a:pt x="5525012" y="142039"/>
                  <a:pt x="5561805" y="360841"/>
                  <a:pt x="5530516" y="626260"/>
                </a:cubicBezTo>
                <a:cubicBezTo>
                  <a:pt x="5499227" y="891679"/>
                  <a:pt x="5517586" y="1005885"/>
                  <a:pt x="5530516" y="1181622"/>
                </a:cubicBezTo>
                <a:cubicBezTo>
                  <a:pt x="5543446" y="1357359"/>
                  <a:pt x="5533159" y="1501277"/>
                  <a:pt x="5530516" y="1772433"/>
                </a:cubicBezTo>
                <a:cubicBezTo>
                  <a:pt x="5291685" y="1808600"/>
                  <a:pt x="5025727" y="1759620"/>
                  <a:pt x="4783896" y="1772433"/>
                </a:cubicBezTo>
                <a:cubicBezTo>
                  <a:pt x="4542065" y="1785246"/>
                  <a:pt x="4255868" y="1808091"/>
                  <a:pt x="3981972" y="1772433"/>
                </a:cubicBezTo>
                <a:cubicBezTo>
                  <a:pt x="3708076" y="1736775"/>
                  <a:pt x="3343344" y="1739991"/>
                  <a:pt x="3180047" y="1772433"/>
                </a:cubicBezTo>
                <a:cubicBezTo>
                  <a:pt x="3016751" y="1804875"/>
                  <a:pt x="2803889" y="1792601"/>
                  <a:pt x="2599343" y="1772433"/>
                </a:cubicBezTo>
                <a:cubicBezTo>
                  <a:pt x="2394797" y="1752265"/>
                  <a:pt x="2166738" y="1759169"/>
                  <a:pt x="1908028" y="1772433"/>
                </a:cubicBezTo>
                <a:cubicBezTo>
                  <a:pt x="1649319" y="1785697"/>
                  <a:pt x="1371843" y="1758457"/>
                  <a:pt x="1106103" y="1772433"/>
                </a:cubicBezTo>
                <a:cubicBezTo>
                  <a:pt x="840363" y="1786409"/>
                  <a:pt x="397282" y="1725219"/>
                  <a:pt x="0" y="1772433"/>
                </a:cubicBezTo>
                <a:cubicBezTo>
                  <a:pt x="17807" y="1608196"/>
                  <a:pt x="26411" y="1432670"/>
                  <a:pt x="0" y="1234795"/>
                </a:cubicBezTo>
                <a:cubicBezTo>
                  <a:pt x="-26411" y="1036920"/>
                  <a:pt x="-1506" y="924360"/>
                  <a:pt x="0" y="679433"/>
                </a:cubicBezTo>
                <a:cubicBezTo>
                  <a:pt x="1506" y="434506"/>
                  <a:pt x="-14521" y="167829"/>
                  <a:pt x="0" y="0"/>
                </a:cubicBezTo>
                <a:close/>
              </a:path>
            </a:pathLst>
          </a:custGeom>
          <a:ln w="381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ln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902030302020204" pitchFamily="66" charset="0"/>
              </a:rPr>
              <a:t>Baking Cookies with Marina</a:t>
            </a:r>
          </a:p>
        </p:txBody>
      </p:sp>
      <p:pic>
        <p:nvPicPr>
          <p:cNvPr id="7" name="Picture 6" descr="A picture containing object, table&#10;&#10;Description automatically generated">
            <a:extLst>
              <a:ext uri="{FF2B5EF4-FFF2-40B4-BE49-F238E27FC236}">
                <a16:creationId xmlns:a16="http://schemas.microsoft.com/office/drawing/2014/main" id="{7C1C4CC0-4597-0C4F-A899-C62F647AF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068" y="1419996"/>
            <a:ext cx="7207863" cy="11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31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A picture containing person, indoor, man, holding&#10;&#10;Description automatically generated">
            <a:extLst>
              <a:ext uri="{FF2B5EF4-FFF2-40B4-BE49-F238E27FC236}">
                <a16:creationId xmlns:a16="http://schemas.microsoft.com/office/drawing/2014/main" id="{402C361E-6F93-0A43-830D-591BCF454A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3130" r="13016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44CD92-B7E0-3441-B043-78D0E6489DEE}"/>
              </a:ext>
            </a:extLst>
          </p:cNvPr>
          <p:cNvSpPr txBox="1"/>
          <p:nvPr/>
        </p:nvSpPr>
        <p:spPr>
          <a:xfrm>
            <a:off x="5698698" y="486992"/>
            <a:ext cx="6151432" cy="584775"/>
          </a:xfrm>
          <a:custGeom>
            <a:avLst/>
            <a:gdLst>
              <a:gd name="connsiteX0" fmla="*/ 0 w 6151432"/>
              <a:gd name="connsiteY0" fmla="*/ 0 h 584775"/>
              <a:gd name="connsiteX1" fmla="*/ 683492 w 6151432"/>
              <a:gd name="connsiteY1" fmla="*/ 0 h 584775"/>
              <a:gd name="connsiteX2" fmla="*/ 1428499 w 6151432"/>
              <a:gd name="connsiteY2" fmla="*/ 0 h 584775"/>
              <a:gd name="connsiteX3" fmla="*/ 2235020 w 6151432"/>
              <a:gd name="connsiteY3" fmla="*/ 0 h 584775"/>
              <a:gd name="connsiteX4" fmla="*/ 2918513 w 6151432"/>
              <a:gd name="connsiteY4" fmla="*/ 0 h 584775"/>
              <a:gd name="connsiteX5" fmla="*/ 3725034 w 6151432"/>
              <a:gd name="connsiteY5" fmla="*/ 0 h 584775"/>
              <a:gd name="connsiteX6" fmla="*/ 4285498 w 6151432"/>
              <a:gd name="connsiteY6" fmla="*/ 0 h 584775"/>
              <a:gd name="connsiteX7" fmla="*/ 4784447 w 6151432"/>
              <a:gd name="connsiteY7" fmla="*/ 0 h 584775"/>
              <a:gd name="connsiteX8" fmla="*/ 6151432 w 6151432"/>
              <a:gd name="connsiteY8" fmla="*/ 0 h 584775"/>
              <a:gd name="connsiteX9" fmla="*/ 6151432 w 6151432"/>
              <a:gd name="connsiteY9" fmla="*/ 584775 h 584775"/>
              <a:gd name="connsiteX10" fmla="*/ 5467940 w 6151432"/>
              <a:gd name="connsiteY10" fmla="*/ 584775 h 584775"/>
              <a:gd name="connsiteX11" fmla="*/ 4722933 w 6151432"/>
              <a:gd name="connsiteY11" fmla="*/ 584775 h 584775"/>
              <a:gd name="connsiteX12" fmla="*/ 4162469 w 6151432"/>
              <a:gd name="connsiteY12" fmla="*/ 584775 h 584775"/>
              <a:gd name="connsiteX13" fmla="*/ 3663520 w 6151432"/>
              <a:gd name="connsiteY13" fmla="*/ 584775 h 584775"/>
              <a:gd name="connsiteX14" fmla="*/ 3103056 w 6151432"/>
              <a:gd name="connsiteY14" fmla="*/ 584775 h 584775"/>
              <a:gd name="connsiteX15" fmla="*/ 2358049 w 6151432"/>
              <a:gd name="connsiteY15" fmla="*/ 584775 h 584775"/>
              <a:gd name="connsiteX16" fmla="*/ 1613042 w 6151432"/>
              <a:gd name="connsiteY16" fmla="*/ 584775 h 584775"/>
              <a:gd name="connsiteX17" fmla="*/ 929550 w 6151432"/>
              <a:gd name="connsiteY17" fmla="*/ 584775 h 584775"/>
              <a:gd name="connsiteX18" fmla="*/ 0 w 6151432"/>
              <a:gd name="connsiteY18" fmla="*/ 584775 h 584775"/>
              <a:gd name="connsiteX19" fmla="*/ 0 w 6151432"/>
              <a:gd name="connsiteY1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151432" h="584775" fill="none" extrusionOk="0">
                <a:moveTo>
                  <a:pt x="0" y="0"/>
                </a:moveTo>
                <a:cubicBezTo>
                  <a:pt x="293920" y="19026"/>
                  <a:pt x="418083" y="-11225"/>
                  <a:pt x="683492" y="0"/>
                </a:cubicBezTo>
                <a:cubicBezTo>
                  <a:pt x="948901" y="11225"/>
                  <a:pt x="1074730" y="5850"/>
                  <a:pt x="1428499" y="0"/>
                </a:cubicBezTo>
                <a:cubicBezTo>
                  <a:pt x="1782268" y="-5850"/>
                  <a:pt x="1850622" y="-28697"/>
                  <a:pt x="2235020" y="0"/>
                </a:cubicBezTo>
                <a:cubicBezTo>
                  <a:pt x="2619418" y="28697"/>
                  <a:pt x="2708001" y="24118"/>
                  <a:pt x="2918513" y="0"/>
                </a:cubicBezTo>
                <a:cubicBezTo>
                  <a:pt x="3129025" y="-24118"/>
                  <a:pt x="3409446" y="-32028"/>
                  <a:pt x="3725034" y="0"/>
                </a:cubicBezTo>
                <a:cubicBezTo>
                  <a:pt x="4040622" y="32028"/>
                  <a:pt x="4063680" y="-20758"/>
                  <a:pt x="4285498" y="0"/>
                </a:cubicBezTo>
                <a:cubicBezTo>
                  <a:pt x="4507316" y="20758"/>
                  <a:pt x="4583702" y="-5950"/>
                  <a:pt x="4784447" y="0"/>
                </a:cubicBezTo>
                <a:cubicBezTo>
                  <a:pt x="4985192" y="5950"/>
                  <a:pt x="5695398" y="35649"/>
                  <a:pt x="6151432" y="0"/>
                </a:cubicBezTo>
                <a:cubicBezTo>
                  <a:pt x="6155509" y="254931"/>
                  <a:pt x="6150440" y="452312"/>
                  <a:pt x="6151432" y="584775"/>
                </a:cubicBezTo>
                <a:cubicBezTo>
                  <a:pt x="6014657" y="584265"/>
                  <a:pt x="5654105" y="579703"/>
                  <a:pt x="5467940" y="584775"/>
                </a:cubicBezTo>
                <a:cubicBezTo>
                  <a:pt x="5281775" y="589847"/>
                  <a:pt x="4886823" y="569193"/>
                  <a:pt x="4722933" y="584775"/>
                </a:cubicBezTo>
                <a:cubicBezTo>
                  <a:pt x="4559043" y="600357"/>
                  <a:pt x="4315479" y="605525"/>
                  <a:pt x="4162469" y="584775"/>
                </a:cubicBezTo>
                <a:cubicBezTo>
                  <a:pt x="4009459" y="564025"/>
                  <a:pt x="3841081" y="576071"/>
                  <a:pt x="3663520" y="584775"/>
                </a:cubicBezTo>
                <a:cubicBezTo>
                  <a:pt x="3485959" y="593479"/>
                  <a:pt x="3331688" y="565942"/>
                  <a:pt x="3103056" y="584775"/>
                </a:cubicBezTo>
                <a:cubicBezTo>
                  <a:pt x="2874424" y="603608"/>
                  <a:pt x="2619403" y="570368"/>
                  <a:pt x="2358049" y="584775"/>
                </a:cubicBezTo>
                <a:cubicBezTo>
                  <a:pt x="2096695" y="599182"/>
                  <a:pt x="1775540" y="597165"/>
                  <a:pt x="1613042" y="584775"/>
                </a:cubicBezTo>
                <a:cubicBezTo>
                  <a:pt x="1450544" y="572385"/>
                  <a:pt x="1179113" y="562144"/>
                  <a:pt x="929550" y="584775"/>
                </a:cubicBezTo>
                <a:cubicBezTo>
                  <a:pt x="679987" y="607406"/>
                  <a:pt x="350569" y="562888"/>
                  <a:pt x="0" y="584775"/>
                </a:cubicBezTo>
                <a:cubicBezTo>
                  <a:pt x="-2561" y="391061"/>
                  <a:pt x="11037" y="217830"/>
                  <a:pt x="0" y="0"/>
                </a:cubicBezTo>
                <a:close/>
              </a:path>
              <a:path w="6151432" h="584775" stroke="0" extrusionOk="0">
                <a:moveTo>
                  <a:pt x="0" y="0"/>
                </a:moveTo>
                <a:cubicBezTo>
                  <a:pt x="210844" y="-11710"/>
                  <a:pt x="318260" y="24560"/>
                  <a:pt x="560464" y="0"/>
                </a:cubicBezTo>
                <a:cubicBezTo>
                  <a:pt x="802668" y="-24560"/>
                  <a:pt x="1067867" y="-7574"/>
                  <a:pt x="1366985" y="0"/>
                </a:cubicBezTo>
                <a:cubicBezTo>
                  <a:pt x="1666103" y="7574"/>
                  <a:pt x="1849475" y="-22850"/>
                  <a:pt x="2050477" y="0"/>
                </a:cubicBezTo>
                <a:cubicBezTo>
                  <a:pt x="2251479" y="22850"/>
                  <a:pt x="2337081" y="-9949"/>
                  <a:pt x="2610941" y="0"/>
                </a:cubicBezTo>
                <a:cubicBezTo>
                  <a:pt x="2884801" y="9949"/>
                  <a:pt x="2971939" y="8734"/>
                  <a:pt x="3109891" y="0"/>
                </a:cubicBezTo>
                <a:cubicBezTo>
                  <a:pt x="3247843" y="-8734"/>
                  <a:pt x="3425881" y="1895"/>
                  <a:pt x="3670354" y="0"/>
                </a:cubicBezTo>
                <a:cubicBezTo>
                  <a:pt x="3914827" y="-1895"/>
                  <a:pt x="4095743" y="23863"/>
                  <a:pt x="4415361" y="0"/>
                </a:cubicBezTo>
                <a:cubicBezTo>
                  <a:pt x="4734979" y="-23863"/>
                  <a:pt x="4906704" y="33076"/>
                  <a:pt x="5098854" y="0"/>
                </a:cubicBezTo>
                <a:cubicBezTo>
                  <a:pt x="5291004" y="-33076"/>
                  <a:pt x="5691184" y="48907"/>
                  <a:pt x="6151432" y="0"/>
                </a:cubicBezTo>
                <a:cubicBezTo>
                  <a:pt x="6173159" y="256030"/>
                  <a:pt x="6143533" y="299044"/>
                  <a:pt x="6151432" y="584775"/>
                </a:cubicBezTo>
                <a:cubicBezTo>
                  <a:pt x="5842604" y="558896"/>
                  <a:pt x="5710707" y="594393"/>
                  <a:pt x="5529454" y="584775"/>
                </a:cubicBezTo>
                <a:cubicBezTo>
                  <a:pt x="5348201" y="575157"/>
                  <a:pt x="5248937" y="572649"/>
                  <a:pt x="4968990" y="584775"/>
                </a:cubicBezTo>
                <a:cubicBezTo>
                  <a:pt x="4689043" y="596901"/>
                  <a:pt x="4623719" y="602813"/>
                  <a:pt x="4470041" y="584775"/>
                </a:cubicBezTo>
                <a:cubicBezTo>
                  <a:pt x="4316363" y="566737"/>
                  <a:pt x="4102126" y="566456"/>
                  <a:pt x="3848062" y="584775"/>
                </a:cubicBezTo>
                <a:cubicBezTo>
                  <a:pt x="3593998" y="603094"/>
                  <a:pt x="3530898" y="582898"/>
                  <a:pt x="3287599" y="584775"/>
                </a:cubicBezTo>
                <a:cubicBezTo>
                  <a:pt x="3044300" y="586652"/>
                  <a:pt x="2908440" y="600057"/>
                  <a:pt x="2727135" y="584775"/>
                </a:cubicBezTo>
                <a:cubicBezTo>
                  <a:pt x="2545830" y="569493"/>
                  <a:pt x="2195321" y="592117"/>
                  <a:pt x="2043642" y="584775"/>
                </a:cubicBezTo>
                <a:cubicBezTo>
                  <a:pt x="1891963" y="577433"/>
                  <a:pt x="1623439" y="595582"/>
                  <a:pt x="1483179" y="584775"/>
                </a:cubicBezTo>
                <a:cubicBezTo>
                  <a:pt x="1342919" y="573968"/>
                  <a:pt x="1057396" y="578031"/>
                  <a:pt x="799686" y="584775"/>
                </a:cubicBezTo>
                <a:cubicBezTo>
                  <a:pt x="541976" y="591519"/>
                  <a:pt x="262292" y="581180"/>
                  <a:pt x="0" y="584775"/>
                </a:cubicBezTo>
                <a:cubicBezTo>
                  <a:pt x="19096" y="292570"/>
                  <a:pt x="-28196" y="1589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81554326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omic Sans MS" panose="030F0902030302020204" pitchFamily="66" charset="0"/>
              </a:rPr>
              <a:t>Remember to wash your hands!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69B47-299A-474B-B930-2D556A594202}"/>
              </a:ext>
            </a:extLst>
          </p:cNvPr>
          <p:cNvSpPr txBox="1"/>
          <p:nvPr/>
        </p:nvSpPr>
        <p:spPr>
          <a:xfrm>
            <a:off x="103529" y="5236443"/>
            <a:ext cx="8670885" cy="1446550"/>
          </a:xfrm>
          <a:custGeom>
            <a:avLst/>
            <a:gdLst>
              <a:gd name="connsiteX0" fmla="*/ 0 w 8670885"/>
              <a:gd name="connsiteY0" fmla="*/ 0 h 1446550"/>
              <a:gd name="connsiteX1" fmla="*/ 406865 w 8670885"/>
              <a:gd name="connsiteY1" fmla="*/ 0 h 1446550"/>
              <a:gd name="connsiteX2" fmla="*/ 900438 w 8670885"/>
              <a:gd name="connsiteY2" fmla="*/ 0 h 1446550"/>
              <a:gd name="connsiteX3" fmla="*/ 1567429 w 8670885"/>
              <a:gd name="connsiteY3" fmla="*/ 0 h 1446550"/>
              <a:gd name="connsiteX4" fmla="*/ 2061003 w 8670885"/>
              <a:gd name="connsiteY4" fmla="*/ 0 h 1446550"/>
              <a:gd name="connsiteX5" fmla="*/ 2554576 w 8670885"/>
              <a:gd name="connsiteY5" fmla="*/ 0 h 1446550"/>
              <a:gd name="connsiteX6" fmla="*/ 3308276 w 8670885"/>
              <a:gd name="connsiteY6" fmla="*/ 0 h 1446550"/>
              <a:gd name="connsiteX7" fmla="*/ 3888558 w 8670885"/>
              <a:gd name="connsiteY7" fmla="*/ 0 h 1446550"/>
              <a:gd name="connsiteX8" fmla="*/ 4728967 w 8670885"/>
              <a:gd name="connsiteY8" fmla="*/ 0 h 1446550"/>
              <a:gd name="connsiteX9" fmla="*/ 5395958 w 8670885"/>
              <a:gd name="connsiteY9" fmla="*/ 0 h 1446550"/>
              <a:gd name="connsiteX10" fmla="*/ 6236367 w 8670885"/>
              <a:gd name="connsiteY10" fmla="*/ 0 h 1446550"/>
              <a:gd name="connsiteX11" fmla="*/ 6990067 w 8670885"/>
              <a:gd name="connsiteY11" fmla="*/ 0 h 1446550"/>
              <a:gd name="connsiteX12" fmla="*/ 7657058 w 8670885"/>
              <a:gd name="connsiteY12" fmla="*/ 0 h 1446550"/>
              <a:gd name="connsiteX13" fmla="*/ 8670885 w 8670885"/>
              <a:gd name="connsiteY13" fmla="*/ 0 h 1446550"/>
              <a:gd name="connsiteX14" fmla="*/ 8670885 w 8670885"/>
              <a:gd name="connsiteY14" fmla="*/ 482183 h 1446550"/>
              <a:gd name="connsiteX15" fmla="*/ 8670885 w 8670885"/>
              <a:gd name="connsiteY15" fmla="*/ 949901 h 1446550"/>
              <a:gd name="connsiteX16" fmla="*/ 8670885 w 8670885"/>
              <a:gd name="connsiteY16" fmla="*/ 1446550 h 1446550"/>
              <a:gd name="connsiteX17" fmla="*/ 8264020 w 8670885"/>
              <a:gd name="connsiteY17" fmla="*/ 1446550 h 1446550"/>
              <a:gd name="connsiteX18" fmla="*/ 7857156 w 8670885"/>
              <a:gd name="connsiteY18" fmla="*/ 1446550 h 1446550"/>
              <a:gd name="connsiteX19" fmla="*/ 7363582 w 8670885"/>
              <a:gd name="connsiteY19" fmla="*/ 1446550 h 1446550"/>
              <a:gd name="connsiteX20" fmla="*/ 6783300 w 8670885"/>
              <a:gd name="connsiteY20" fmla="*/ 1446550 h 1446550"/>
              <a:gd name="connsiteX21" fmla="*/ 6116309 w 8670885"/>
              <a:gd name="connsiteY21" fmla="*/ 1446550 h 1446550"/>
              <a:gd name="connsiteX22" fmla="*/ 5622735 w 8670885"/>
              <a:gd name="connsiteY22" fmla="*/ 1446550 h 1446550"/>
              <a:gd name="connsiteX23" fmla="*/ 5042453 w 8670885"/>
              <a:gd name="connsiteY23" fmla="*/ 1446550 h 1446550"/>
              <a:gd name="connsiteX24" fmla="*/ 4375462 w 8670885"/>
              <a:gd name="connsiteY24" fmla="*/ 1446550 h 1446550"/>
              <a:gd name="connsiteX25" fmla="*/ 3535053 w 8670885"/>
              <a:gd name="connsiteY25" fmla="*/ 1446550 h 1446550"/>
              <a:gd name="connsiteX26" fmla="*/ 3041480 w 8670885"/>
              <a:gd name="connsiteY26" fmla="*/ 1446550 h 1446550"/>
              <a:gd name="connsiteX27" fmla="*/ 2201071 w 8670885"/>
              <a:gd name="connsiteY27" fmla="*/ 1446550 h 1446550"/>
              <a:gd name="connsiteX28" fmla="*/ 1620789 w 8670885"/>
              <a:gd name="connsiteY28" fmla="*/ 1446550 h 1446550"/>
              <a:gd name="connsiteX29" fmla="*/ 867088 w 8670885"/>
              <a:gd name="connsiteY29" fmla="*/ 1446550 h 1446550"/>
              <a:gd name="connsiteX30" fmla="*/ 0 w 8670885"/>
              <a:gd name="connsiteY30" fmla="*/ 1446550 h 1446550"/>
              <a:gd name="connsiteX31" fmla="*/ 0 w 8670885"/>
              <a:gd name="connsiteY31" fmla="*/ 964367 h 1446550"/>
              <a:gd name="connsiteX32" fmla="*/ 0 w 8670885"/>
              <a:gd name="connsiteY32" fmla="*/ 453252 h 1446550"/>
              <a:gd name="connsiteX33" fmla="*/ 0 w 8670885"/>
              <a:gd name="connsiteY33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670885" h="1446550" fill="none" extrusionOk="0">
                <a:moveTo>
                  <a:pt x="0" y="0"/>
                </a:moveTo>
                <a:cubicBezTo>
                  <a:pt x="180462" y="-17190"/>
                  <a:pt x="314772" y="-13137"/>
                  <a:pt x="406865" y="0"/>
                </a:cubicBezTo>
                <a:cubicBezTo>
                  <a:pt x="498958" y="13137"/>
                  <a:pt x="673343" y="16509"/>
                  <a:pt x="900438" y="0"/>
                </a:cubicBezTo>
                <a:cubicBezTo>
                  <a:pt x="1127533" y="-16509"/>
                  <a:pt x="1369103" y="880"/>
                  <a:pt x="1567429" y="0"/>
                </a:cubicBezTo>
                <a:cubicBezTo>
                  <a:pt x="1765755" y="-880"/>
                  <a:pt x="1848453" y="19189"/>
                  <a:pt x="2061003" y="0"/>
                </a:cubicBezTo>
                <a:cubicBezTo>
                  <a:pt x="2273553" y="-19189"/>
                  <a:pt x="2425177" y="-17411"/>
                  <a:pt x="2554576" y="0"/>
                </a:cubicBezTo>
                <a:cubicBezTo>
                  <a:pt x="2683975" y="17411"/>
                  <a:pt x="2978226" y="-688"/>
                  <a:pt x="3308276" y="0"/>
                </a:cubicBezTo>
                <a:cubicBezTo>
                  <a:pt x="3638326" y="688"/>
                  <a:pt x="3740689" y="-18853"/>
                  <a:pt x="3888558" y="0"/>
                </a:cubicBezTo>
                <a:cubicBezTo>
                  <a:pt x="4036427" y="18853"/>
                  <a:pt x="4344910" y="34922"/>
                  <a:pt x="4728967" y="0"/>
                </a:cubicBezTo>
                <a:cubicBezTo>
                  <a:pt x="5113024" y="-34922"/>
                  <a:pt x="5221834" y="-18339"/>
                  <a:pt x="5395958" y="0"/>
                </a:cubicBezTo>
                <a:cubicBezTo>
                  <a:pt x="5570082" y="18339"/>
                  <a:pt x="5877884" y="-39748"/>
                  <a:pt x="6236367" y="0"/>
                </a:cubicBezTo>
                <a:cubicBezTo>
                  <a:pt x="6594850" y="39748"/>
                  <a:pt x="6753105" y="13571"/>
                  <a:pt x="6990067" y="0"/>
                </a:cubicBezTo>
                <a:cubicBezTo>
                  <a:pt x="7227029" y="-13571"/>
                  <a:pt x="7500412" y="24209"/>
                  <a:pt x="7657058" y="0"/>
                </a:cubicBezTo>
                <a:cubicBezTo>
                  <a:pt x="7813704" y="-24209"/>
                  <a:pt x="8277415" y="21338"/>
                  <a:pt x="8670885" y="0"/>
                </a:cubicBezTo>
                <a:cubicBezTo>
                  <a:pt x="8667436" y="234550"/>
                  <a:pt x="8658592" y="300993"/>
                  <a:pt x="8670885" y="482183"/>
                </a:cubicBezTo>
                <a:cubicBezTo>
                  <a:pt x="8683178" y="663373"/>
                  <a:pt x="8669750" y="728672"/>
                  <a:pt x="8670885" y="949901"/>
                </a:cubicBezTo>
                <a:cubicBezTo>
                  <a:pt x="8672020" y="1171130"/>
                  <a:pt x="8688048" y="1240467"/>
                  <a:pt x="8670885" y="1446550"/>
                </a:cubicBezTo>
                <a:cubicBezTo>
                  <a:pt x="8586151" y="1436819"/>
                  <a:pt x="8390308" y="1449684"/>
                  <a:pt x="8264020" y="1446550"/>
                </a:cubicBezTo>
                <a:cubicBezTo>
                  <a:pt x="8137732" y="1443416"/>
                  <a:pt x="7984352" y="1465621"/>
                  <a:pt x="7857156" y="1446550"/>
                </a:cubicBezTo>
                <a:cubicBezTo>
                  <a:pt x="7729960" y="1427479"/>
                  <a:pt x="7466150" y="1470598"/>
                  <a:pt x="7363582" y="1446550"/>
                </a:cubicBezTo>
                <a:cubicBezTo>
                  <a:pt x="7261014" y="1422502"/>
                  <a:pt x="6943632" y="1446428"/>
                  <a:pt x="6783300" y="1446550"/>
                </a:cubicBezTo>
                <a:cubicBezTo>
                  <a:pt x="6622968" y="1446672"/>
                  <a:pt x="6408785" y="1447154"/>
                  <a:pt x="6116309" y="1446550"/>
                </a:cubicBezTo>
                <a:cubicBezTo>
                  <a:pt x="5823833" y="1445946"/>
                  <a:pt x="5852230" y="1453696"/>
                  <a:pt x="5622735" y="1446550"/>
                </a:cubicBezTo>
                <a:cubicBezTo>
                  <a:pt x="5393240" y="1439404"/>
                  <a:pt x="5191417" y="1438765"/>
                  <a:pt x="5042453" y="1446550"/>
                </a:cubicBezTo>
                <a:cubicBezTo>
                  <a:pt x="4893489" y="1454335"/>
                  <a:pt x="4688279" y="1462484"/>
                  <a:pt x="4375462" y="1446550"/>
                </a:cubicBezTo>
                <a:cubicBezTo>
                  <a:pt x="4062645" y="1430616"/>
                  <a:pt x="3791031" y="1444351"/>
                  <a:pt x="3535053" y="1446550"/>
                </a:cubicBezTo>
                <a:cubicBezTo>
                  <a:pt x="3279075" y="1448749"/>
                  <a:pt x="3254835" y="1433213"/>
                  <a:pt x="3041480" y="1446550"/>
                </a:cubicBezTo>
                <a:cubicBezTo>
                  <a:pt x="2828125" y="1459887"/>
                  <a:pt x="2486714" y="1416654"/>
                  <a:pt x="2201071" y="1446550"/>
                </a:cubicBezTo>
                <a:cubicBezTo>
                  <a:pt x="1915428" y="1476446"/>
                  <a:pt x="1737030" y="1428172"/>
                  <a:pt x="1620789" y="1446550"/>
                </a:cubicBezTo>
                <a:cubicBezTo>
                  <a:pt x="1504548" y="1464928"/>
                  <a:pt x="1208481" y="1458441"/>
                  <a:pt x="867088" y="1446550"/>
                </a:cubicBezTo>
                <a:cubicBezTo>
                  <a:pt x="525695" y="1434659"/>
                  <a:pt x="370450" y="1471487"/>
                  <a:pt x="0" y="1446550"/>
                </a:cubicBezTo>
                <a:cubicBezTo>
                  <a:pt x="-6602" y="1298497"/>
                  <a:pt x="11882" y="1190942"/>
                  <a:pt x="0" y="964367"/>
                </a:cubicBezTo>
                <a:cubicBezTo>
                  <a:pt x="-11882" y="737792"/>
                  <a:pt x="-15014" y="658241"/>
                  <a:pt x="0" y="453252"/>
                </a:cubicBezTo>
                <a:cubicBezTo>
                  <a:pt x="15014" y="248264"/>
                  <a:pt x="-12732" y="188536"/>
                  <a:pt x="0" y="0"/>
                </a:cubicBezTo>
                <a:close/>
              </a:path>
              <a:path w="8670885" h="1446550" stroke="0" extrusionOk="0">
                <a:moveTo>
                  <a:pt x="0" y="0"/>
                </a:moveTo>
                <a:cubicBezTo>
                  <a:pt x="190054" y="-15989"/>
                  <a:pt x="531170" y="10478"/>
                  <a:pt x="666991" y="0"/>
                </a:cubicBezTo>
                <a:cubicBezTo>
                  <a:pt x="802812" y="-10478"/>
                  <a:pt x="1179052" y="-14064"/>
                  <a:pt x="1507400" y="0"/>
                </a:cubicBezTo>
                <a:cubicBezTo>
                  <a:pt x="1835748" y="14064"/>
                  <a:pt x="1761267" y="-8941"/>
                  <a:pt x="1914265" y="0"/>
                </a:cubicBezTo>
                <a:cubicBezTo>
                  <a:pt x="2067263" y="8941"/>
                  <a:pt x="2267849" y="5197"/>
                  <a:pt x="2494547" y="0"/>
                </a:cubicBezTo>
                <a:cubicBezTo>
                  <a:pt x="2721245" y="-5197"/>
                  <a:pt x="2975277" y="33873"/>
                  <a:pt x="3248247" y="0"/>
                </a:cubicBezTo>
                <a:cubicBezTo>
                  <a:pt x="3521217" y="-33873"/>
                  <a:pt x="3880709" y="6100"/>
                  <a:pt x="4088656" y="0"/>
                </a:cubicBezTo>
                <a:cubicBezTo>
                  <a:pt x="4296603" y="-6100"/>
                  <a:pt x="4635824" y="-2164"/>
                  <a:pt x="4929065" y="0"/>
                </a:cubicBezTo>
                <a:cubicBezTo>
                  <a:pt x="5222306" y="2164"/>
                  <a:pt x="5306947" y="-9935"/>
                  <a:pt x="5422638" y="0"/>
                </a:cubicBezTo>
                <a:cubicBezTo>
                  <a:pt x="5538329" y="9935"/>
                  <a:pt x="5863652" y="-26740"/>
                  <a:pt x="6002920" y="0"/>
                </a:cubicBezTo>
                <a:cubicBezTo>
                  <a:pt x="6142188" y="26740"/>
                  <a:pt x="6343862" y="21860"/>
                  <a:pt x="6496494" y="0"/>
                </a:cubicBezTo>
                <a:cubicBezTo>
                  <a:pt x="6649126" y="-21860"/>
                  <a:pt x="6785054" y="24060"/>
                  <a:pt x="6990067" y="0"/>
                </a:cubicBezTo>
                <a:cubicBezTo>
                  <a:pt x="7195080" y="-24060"/>
                  <a:pt x="7580731" y="16767"/>
                  <a:pt x="7743767" y="0"/>
                </a:cubicBezTo>
                <a:cubicBezTo>
                  <a:pt x="7906803" y="-16767"/>
                  <a:pt x="8316102" y="24147"/>
                  <a:pt x="8670885" y="0"/>
                </a:cubicBezTo>
                <a:cubicBezTo>
                  <a:pt x="8652877" y="152648"/>
                  <a:pt x="8684345" y="350966"/>
                  <a:pt x="8670885" y="453252"/>
                </a:cubicBezTo>
                <a:cubicBezTo>
                  <a:pt x="8657425" y="555538"/>
                  <a:pt x="8677788" y="687834"/>
                  <a:pt x="8670885" y="920970"/>
                </a:cubicBezTo>
                <a:cubicBezTo>
                  <a:pt x="8663982" y="1154106"/>
                  <a:pt x="8646709" y="1248757"/>
                  <a:pt x="8670885" y="1446550"/>
                </a:cubicBezTo>
                <a:cubicBezTo>
                  <a:pt x="8394700" y="1464310"/>
                  <a:pt x="8216295" y="1456904"/>
                  <a:pt x="8090603" y="1446550"/>
                </a:cubicBezTo>
                <a:cubicBezTo>
                  <a:pt x="7964911" y="1436196"/>
                  <a:pt x="7639786" y="1415532"/>
                  <a:pt x="7336903" y="1446550"/>
                </a:cubicBezTo>
                <a:cubicBezTo>
                  <a:pt x="7034020" y="1477568"/>
                  <a:pt x="6992065" y="1444842"/>
                  <a:pt x="6756620" y="1446550"/>
                </a:cubicBezTo>
                <a:cubicBezTo>
                  <a:pt x="6521175" y="1448258"/>
                  <a:pt x="6454326" y="1459014"/>
                  <a:pt x="6176338" y="1446550"/>
                </a:cubicBezTo>
                <a:cubicBezTo>
                  <a:pt x="5898350" y="1434086"/>
                  <a:pt x="5885506" y="1455075"/>
                  <a:pt x="5769473" y="1446550"/>
                </a:cubicBezTo>
                <a:cubicBezTo>
                  <a:pt x="5653441" y="1438025"/>
                  <a:pt x="5444230" y="1438786"/>
                  <a:pt x="5362609" y="1446550"/>
                </a:cubicBezTo>
                <a:cubicBezTo>
                  <a:pt x="5280988" y="1454314"/>
                  <a:pt x="4765066" y="1479762"/>
                  <a:pt x="4608909" y="1446550"/>
                </a:cubicBezTo>
                <a:cubicBezTo>
                  <a:pt x="4452752" y="1413338"/>
                  <a:pt x="4009271" y="1456535"/>
                  <a:pt x="3855209" y="1446550"/>
                </a:cubicBezTo>
                <a:cubicBezTo>
                  <a:pt x="3701147" y="1436565"/>
                  <a:pt x="3414043" y="1455882"/>
                  <a:pt x="3014800" y="1446550"/>
                </a:cubicBezTo>
                <a:cubicBezTo>
                  <a:pt x="2615557" y="1437218"/>
                  <a:pt x="2654207" y="1463829"/>
                  <a:pt x="2347809" y="1446550"/>
                </a:cubicBezTo>
                <a:cubicBezTo>
                  <a:pt x="2041411" y="1429271"/>
                  <a:pt x="1865813" y="1454641"/>
                  <a:pt x="1594109" y="1446550"/>
                </a:cubicBezTo>
                <a:cubicBezTo>
                  <a:pt x="1322405" y="1438459"/>
                  <a:pt x="1083063" y="1425925"/>
                  <a:pt x="840409" y="1446550"/>
                </a:cubicBezTo>
                <a:cubicBezTo>
                  <a:pt x="597755" y="1467175"/>
                  <a:pt x="415801" y="1470505"/>
                  <a:pt x="0" y="1446550"/>
                </a:cubicBezTo>
                <a:cubicBezTo>
                  <a:pt x="7219" y="1283634"/>
                  <a:pt x="8629" y="1172765"/>
                  <a:pt x="0" y="964367"/>
                </a:cubicBezTo>
                <a:cubicBezTo>
                  <a:pt x="-8629" y="755969"/>
                  <a:pt x="-7632" y="708920"/>
                  <a:pt x="0" y="467718"/>
                </a:cubicBezTo>
                <a:cubicBezTo>
                  <a:pt x="7632" y="226516"/>
                  <a:pt x="19823" y="18452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4817117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Comic Sans MS" panose="030F0902030302020204" pitchFamily="66" charset="0"/>
              </a:rPr>
              <a:t>Pre-heat oven to 200c/180c Fan/Gas mark 4 </a:t>
            </a:r>
          </a:p>
        </p:txBody>
      </p:sp>
    </p:spTree>
    <p:extLst>
      <p:ext uri="{BB962C8B-B14F-4D97-AF65-F5344CB8AC3E}">
        <p14:creationId xmlns:p14="http://schemas.microsoft.com/office/powerpoint/2010/main" val="275920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 descr="A picture containing indoor, food, cup, bowl&#10;&#10;Description automatically generated">
            <a:extLst>
              <a:ext uri="{FF2B5EF4-FFF2-40B4-BE49-F238E27FC236}">
                <a16:creationId xmlns:a16="http://schemas.microsoft.com/office/drawing/2014/main" id="{5B086E78-3862-E240-9D76-5C86D97FC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04" y="767063"/>
            <a:ext cx="3992906" cy="53238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A picture containing indoor, metal, banana, food&#10;&#10;Description automatically generated">
            <a:extLst>
              <a:ext uri="{FF2B5EF4-FFF2-40B4-BE49-F238E27FC236}">
                <a16:creationId xmlns:a16="http://schemas.microsoft.com/office/drawing/2014/main" id="{3F3CD47A-91EC-5E41-A1DC-376291801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090" y="767063"/>
            <a:ext cx="3992906" cy="53238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4898E6-6617-9D47-AF46-F8CB4188B30C}"/>
              </a:ext>
            </a:extLst>
          </p:cNvPr>
          <p:cNvSpPr txBox="1"/>
          <p:nvPr/>
        </p:nvSpPr>
        <p:spPr>
          <a:xfrm>
            <a:off x="4649243" y="4027119"/>
            <a:ext cx="2893513" cy="665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Comic Sans MS" panose="030F0902030302020204" pitchFamily="66" charset="0"/>
              </a:rPr>
              <a:t>Put your butter and sugar into a mixing bowl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90B5FA-CDA0-414D-BCB2-A597541E6545}"/>
              </a:ext>
            </a:extLst>
          </p:cNvPr>
          <p:cNvSpPr txBox="1"/>
          <p:nvPr/>
        </p:nvSpPr>
        <p:spPr>
          <a:xfrm>
            <a:off x="4649242" y="5758377"/>
            <a:ext cx="2893513" cy="584775"/>
          </a:xfrm>
          <a:custGeom>
            <a:avLst/>
            <a:gdLst>
              <a:gd name="connsiteX0" fmla="*/ 0 w 2893513"/>
              <a:gd name="connsiteY0" fmla="*/ 0 h 584775"/>
              <a:gd name="connsiteX1" fmla="*/ 549767 w 2893513"/>
              <a:gd name="connsiteY1" fmla="*/ 0 h 584775"/>
              <a:gd name="connsiteX2" fmla="*/ 1041665 w 2893513"/>
              <a:gd name="connsiteY2" fmla="*/ 0 h 584775"/>
              <a:gd name="connsiteX3" fmla="*/ 1562497 w 2893513"/>
              <a:gd name="connsiteY3" fmla="*/ 0 h 584775"/>
              <a:gd name="connsiteX4" fmla="*/ 2141200 w 2893513"/>
              <a:gd name="connsiteY4" fmla="*/ 0 h 584775"/>
              <a:gd name="connsiteX5" fmla="*/ 2893513 w 2893513"/>
              <a:gd name="connsiteY5" fmla="*/ 0 h 584775"/>
              <a:gd name="connsiteX6" fmla="*/ 2893513 w 2893513"/>
              <a:gd name="connsiteY6" fmla="*/ 584775 h 584775"/>
              <a:gd name="connsiteX7" fmla="*/ 2285875 w 2893513"/>
              <a:gd name="connsiteY7" fmla="*/ 584775 h 584775"/>
              <a:gd name="connsiteX8" fmla="*/ 1707173 w 2893513"/>
              <a:gd name="connsiteY8" fmla="*/ 584775 h 584775"/>
              <a:gd name="connsiteX9" fmla="*/ 1186340 w 2893513"/>
              <a:gd name="connsiteY9" fmla="*/ 584775 h 584775"/>
              <a:gd name="connsiteX10" fmla="*/ 578703 w 2893513"/>
              <a:gd name="connsiteY10" fmla="*/ 584775 h 584775"/>
              <a:gd name="connsiteX11" fmla="*/ 0 w 2893513"/>
              <a:gd name="connsiteY11" fmla="*/ 584775 h 584775"/>
              <a:gd name="connsiteX12" fmla="*/ 0 w 2893513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3513" h="584775" fill="none" extrusionOk="0">
                <a:moveTo>
                  <a:pt x="0" y="0"/>
                </a:moveTo>
                <a:cubicBezTo>
                  <a:pt x="256667" y="24378"/>
                  <a:pt x="342595" y="-15167"/>
                  <a:pt x="549767" y="0"/>
                </a:cubicBezTo>
                <a:cubicBezTo>
                  <a:pt x="756939" y="15167"/>
                  <a:pt x="830812" y="19849"/>
                  <a:pt x="1041665" y="0"/>
                </a:cubicBezTo>
                <a:cubicBezTo>
                  <a:pt x="1252518" y="-19849"/>
                  <a:pt x="1381436" y="11506"/>
                  <a:pt x="1562497" y="0"/>
                </a:cubicBezTo>
                <a:cubicBezTo>
                  <a:pt x="1743558" y="-11506"/>
                  <a:pt x="1887994" y="22631"/>
                  <a:pt x="2141200" y="0"/>
                </a:cubicBezTo>
                <a:cubicBezTo>
                  <a:pt x="2394406" y="-22631"/>
                  <a:pt x="2554987" y="-3646"/>
                  <a:pt x="2893513" y="0"/>
                </a:cubicBezTo>
                <a:cubicBezTo>
                  <a:pt x="2881158" y="249296"/>
                  <a:pt x="2881525" y="321881"/>
                  <a:pt x="2893513" y="584775"/>
                </a:cubicBezTo>
                <a:cubicBezTo>
                  <a:pt x="2653760" y="563017"/>
                  <a:pt x="2410443" y="586476"/>
                  <a:pt x="2285875" y="584775"/>
                </a:cubicBezTo>
                <a:cubicBezTo>
                  <a:pt x="2161307" y="583074"/>
                  <a:pt x="1956195" y="582539"/>
                  <a:pt x="1707173" y="584775"/>
                </a:cubicBezTo>
                <a:cubicBezTo>
                  <a:pt x="1458151" y="587011"/>
                  <a:pt x="1331141" y="575529"/>
                  <a:pt x="1186340" y="584775"/>
                </a:cubicBezTo>
                <a:cubicBezTo>
                  <a:pt x="1041539" y="594021"/>
                  <a:pt x="804123" y="581349"/>
                  <a:pt x="578703" y="584775"/>
                </a:cubicBezTo>
                <a:cubicBezTo>
                  <a:pt x="353283" y="588201"/>
                  <a:pt x="230342" y="598830"/>
                  <a:pt x="0" y="584775"/>
                </a:cubicBezTo>
                <a:cubicBezTo>
                  <a:pt x="24834" y="438789"/>
                  <a:pt x="2886" y="131385"/>
                  <a:pt x="0" y="0"/>
                </a:cubicBezTo>
                <a:close/>
              </a:path>
              <a:path w="2893513" h="584775" stroke="0" extrusionOk="0">
                <a:moveTo>
                  <a:pt x="0" y="0"/>
                </a:moveTo>
                <a:cubicBezTo>
                  <a:pt x="260595" y="19937"/>
                  <a:pt x="434455" y="23110"/>
                  <a:pt x="549767" y="0"/>
                </a:cubicBezTo>
                <a:cubicBezTo>
                  <a:pt x="665079" y="-23110"/>
                  <a:pt x="822301" y="-10708"/>
                  <a:pt x="1041665" y="0"/>
                </a:cubicBezTo>
                <a:cubicBezTo>
                  <a:pt x="1261029" y="10708"/>
                  <a:pt x="1443761" y="-6800"/>
                  <a:pt x="1591432" y="0"/>
                </a:cubicBezTo>
                <a:cubicBezTo>
                  <a:pt x="1739103" y="6800"/>
                  <a:pt x="1960545" y="19352"/>
                  <a:pt x="2170135" y="0"/>
                </a:cubicBezTo>
                <a:cubicBezTo>
                  <a:pt x="2379725" y="-19352"/>
                  <a:pt x="2589892" y="-34215"/>
                  <a:pt x="2893513" y="0"/>
                </a:cubicBezTo>
                <a:cubicBezTo>
                  <a:pt x="2905034" y="225350"/>
                  <a:pt x="2870012" y="327714"/>
                  <a:pt x="2893513" y="584775"/>
                </a:cubicBezTo>
                <a:cubicBezTo>
                  <a:pt x="2611909" y="596128"/>
                  <a:pt x="2528980" y="593824"/>
                  <a:pt x="2256940" y="584775"/>
                </a:cubicBezTo>
                <a:cubicBezTo>
                  <a:pt x="1984900" y="575726"/>
                  <a:pt x="1765996" y="601965"/>
                  <a:pt x="1620367" y="584775"/>
                </a:cubicBezTo>
                <a:cubicBezTo>
                  <a:pt x="1474738" y="567585"/>
                  <a:pt x="1208365" y="579387"/>
                  <a:pt x="1070600" y="584775"/>
                </a:cubicBezTo>
                <a:cubicBezTo>
                  <a:pt x="932835" y="590163"/>
                  <a:pt x="294808" y="562087"/>
                  <a:pt x="0" y="584775"/>
                </a:cubicBezTo>
                <a:cubicBezTo>
                  <a:pt x="-25497" y="336833"/>
                  <a:pt x="21983" y="16146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28749373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Comic Sans MS" panose="030F0902030302020204" pitchFamily="66" charset="0"/>
              </a:rPr>
              <a:t>Whisk together until light in </a:t>
            </a:r>
            <a:r>
              <a:rPr lang="en-US" sz="1600" dirty="0" err="1">
                <a:solidFill>
                  <a:schemeClr val="accent2"/>
                </a:solidFill>
                <a:latin typeface="Comic Sans MS" panose="030F0902030302020204" pitchFamily="66" charset="0"/>
              </a:rPr>
              <a:t>colour</a:t>
            </a:r>
            <a:r>
              <a:rPr lang="en-US" sz="1600" dirty="0">
                <a:solidFill>
                  <a:schemeClr val="accent2"/>
                </a:solidFill>
                <a:latin typeface="Comic Sans MS" panose="030F0902030302020204" pitchFamily="66" charset="0"/>
              </a:rPr>
              <a:t> and slightly fluffy</a:t>
            </a:r>
          </a:p>
        </p:txBody>
      </p:sp>
      <p:pic>
        <p:nvPicPr>
          <p:cNvPr id="11" name="Picture 10" descr="A picture containing rice, plate, cup, food&#10;&#10;Description automatically generated">
            <a:extLst>
              <a:ext uri="{FF2B5EF4-FFF2-40B4-BE49-F238E27FC236}">
                <a16:creationId xmlns:a16="http://schemas.microsoft.com/office/drawing/2014/main" id="{203DF498-EA94-7140-876D-E75933465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9547" y="316126"/>
            <a:ext cx="3992906" cy="5323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46107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 descr="A picture containing food, rice, table, cake&#10;&#10;Description automatically generated">
            <a:extLst>
              <a:ext uri="{FF2B5EF4-FFF2-40B4-BE49-F238E27FC236}">
                <a16:creationId xmlns:a16="http://schemas.microsoft.com/office/drawing/2014/main" id="{610F7CB9-325E-F947-AF25-72AF603CB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13" y="545038"/>
            <a:ext cx="4325942" cy="57679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A picture containing food, snow, sitting, table&#10;&#10;Description automatically generated">
            <a:extLst>
              <a:ext uri="{FF2B5EF4-FFF2-40B4-BE49-F238E27FC236}">
                <a16:creationId xmlns:a16="http://schemas.microsoft.com/office/drawing/2014/main" id="{79569BEA-EF38-FD41-9B93-A15B6CBE3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945" y="545038"/>
            <a:ext cx="4325942" cy="57679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FC8A53-4ACA-1343-B9EE-F92E0B5922D3}"/>
              </a:ext>
            </a:extLst>
          </p:cNvPr>
          <p:cNvSpPr txBox="1"/>
          <p:nvPr/>
        </p:nvSpPr>
        <p:spPr>
          <a:xfrm>
            <a:off x="860669" y="6020573"/>
            <a:ext cx="2893513" cy="584775"/>
          </a:xfrm>
          <a:custGeom>
            <a:avLst/>
            <a:gdLst>
              <a:gd name="connsiteX0" fmla="*/ 0 w 2893513"/>
              <a:gd name="connsiteY0" fmla="*/ 0 h 584775"/>
              <a:gd name="connsiteX1" fmla="*/ 520832 w 2893513"/>
              <a:gd name="connsiteY1" fmla="*/ 0 h 584775"/>
              <a:gd name="connsiteX2" fmla="*/ 1128470 w 2893513"/>
              <a:gd name="connsiteY2" fmla="*/ 0 h 584775"/>
              <a:gd name="connsiteX3" fmla="*/ 1649302 w 2893513"/>
              <a:gd name="connsiteY3" fmla="*/ 0 h 584775"/>
              <a:gd name="connsiteX4" fmla="*/ 2170135 w 2893513"/>
              <a:gd name="connsiteY4" fmla="*/ 0 h 584775"/>
              <a:gd name="connsiteX5" fmla="*/ 2893513 w 2893513"/>
              <a:gd name="connsiteY5" fmla="*/ 0 h 584775"/>
              <a:gd name="connsiteX6" fmla="*/ 2893513 w 2893513"/>
              <a:gd name="connsiteY6" fmla="*/ 584775 h 584775"/>
              <a:gd name="connsiteX7" fmla="*/ 2314810 w 2893513"/>
              <a:gd name="connsiteY7" fmla="*/ 584775 h 584775"/>
              <a:gd name="connsiteX8" fmla="*/ 1793978 w 2893513"/>
              <a:gd name="connsiteY8" fmla="*/ 584775 h 584775"/>
              <a:gd name="connsiteX9" fmla="*/ 1186340 w 2893513"/>
              <a:gd name="connsiteY9" fmla="*/ 584775 h 584775"/>
              <a:gd name="connsiteX10" fmla="*/ 665508 w 2893513"/>
              <a:gd name="connsiteY10" fmla="*/ 584775 h 584775"/>
              <a:gd name="connsiteX11" fmla="*/ 0 w 2893513"/>
              <a:gd name="connsiteY11" fmla="*/ 584775 h 584775"/>
              <a:gd name="connsiteX12" fmla="*/ 0 w 2893513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3513" h="584775" fill="none" extrusionOk="0">
                <a:moveTo>
                  <a:pt x="0" y="0"/>
                </a:moveTo>
                <a:cubicBezTo>
                  <a:pt x="145757" y="-20761"/>
                  <a:pt x="400012" y="5043"/>
                  <a:pt x="520832" y="0"/>
                </a:cubicBezTo>
                <a:cubicBezTo>
                  <a:pt x="641652" y="-5043"/>
                  <a:pt x="929548" y="-25272"/>
                  <a:pt x="1128470" y="0"/>
                </a:cubicBezTo>
                <a:cubicBezTo>
                  <a:pt x="1327392" y="25272"/>
                  <a:pt x="1435735" y="-22532"/>
                  <a:pt x="1649302" y="0"/>
                </a:cubicBezTo>
                <a:cubicBezTo>
                  <a:pt x="1862869" y="22532"/>
                  <a:pt x="2038877" y="-12487"/>
                  <a:pt x="2170135" y="0"/>
                </a:cubicBezTo>
                <a:cubicBezTo>
                  <a:pt x="2301393" y="12487"/>
                  <a:pt x="2610165" y="-11105"/>
                  <a:pt x="2893513" y="0"/>
                </a:cubicBezTo>
                <a:cubicBezTo>
                  <a:pt x="2906465" y="277727"/>
                  <a:pt x="2896386" y="439520"/>
                  <a:pt x="2893513" y="584775"/>
                </a:cubicBezTo>
                <a:cubicBezTo>
                  <a:pt x="2733701" y="586852"/>
                  <a:pt x="2540916" y="610533"/>
                  <a:pt x="2314810" y="584775"/>
                </a:cubicBezTo>
                <a:cubicBezTo>
                  <a:pt x="2088704" y="559017"/>
                  <a:pt x="2022382" y="587892"/>
                  <a:pt x="1793978" y="584775"/>
                </a:cubicBezTo>
                <a:cubicBezTo>
                  <a:pt x="1565574" y="581658"/>
                  <a:pt x="1452451" y="587712"/>
                  <a:pt x="1186340" y="584775"/>
                </a:cubicBezTo>
                <a:cubicBezTo>
                  <a:pt x="920229" y="581838"/>
                  <a:pt x="907235" y="609498"/>
                  <a:pt x="665508" y="584775"/>
                </a:cubicBezTo>
                <a:cubicBezTo>
                  <a:pt x="423781" y="560052"/>
                  <a:pt x="231002" y="601636"/>
                  <a:pt x="0" y="584775"/>
                </a:cubicBezTo>
                <a:cubicBezTo>
                  <a:pt x="-7523" y="321212"/>
                  <a:pt x="5246" y="257272"/>
                  <a:pt x="0" y="0"/>
                </a:cubicBezTo>
                <a:close/>
              </a:path>
              <a:path w="2893513" h="584775" stroke="0" extrusionOk="0">
                <a:moveTo>
                  <a:pt x="0" y="0"/>
                </a:moveTo>
                <a:cubicBezTo>
                  <a:pt x="244340" y="17539"/>
                  <a:pt x="391472" y="23698"/>
                  <a:pt x="520832" y="0"/>
                </a:cubicBezTo>
                <a:cubicBezTo>
                  <a:pt x="650192" y="-23698"/>
                  <a:pt x="788782" y="2414"/>
                  <a:pt x="1012730" y="0"/>
                </a:cubicBezTo>
                <a:cubicBezTo>
                  <a:pt x="1236678" y="-2414"/>
                  <a:pt x="1411552" y="26263"/>
                  <a:pt x="1620367" y="0"/>
                </a:cubicBezTo>
                <a:cubicBezTo>
                  <a:pt x="1829182" y="-26263"/>
                  <a:pt x="1941576" y="20781"/>
                  <a:pt x="2141200" y="0"/>
                </a:cubicBezTo>
                <a:cubicBezTo>
                  <a:pt x="2340824" y="-20781"/>
                  <a:pt x="2632989" y="18543"/>
                  <a:pt x="2893513" y="0"/>
                </a:cubicBezTo>
                <a:cubicBezTo>
                  <a:pt x="2910259" y="143192"/>
                  <a:pt x="2900717" y="445791"/>
                  <a:pt x="2893513" y="584775"/>
                </a:cubicBezTo>
                <a:cubicBezTo>
                  <a:pt x="2777979" y="577112"/>
                  <a:pt x="2581954" y="591383"/>
                  <a:pt x="2343746" y="584775"/>
                </a:cubicBezTo>
                <a:cubicBezTo>
                  <a:pt x="2105538" y="578167"/>
                  <a:pt x="1964677" y="601758"/>
                  <a:pt x="1765043" y="584775"/>
                </a:cubicBezTo>
                <a:cubicBezTo>
                  <a:pt x="1565409" y="567792"/>
                  <a:pt x="1318737" y="568698"/>
                  <a:pt x="1128470" y="584775"/>
                </a:cubicBezTo>
                <a:cubicBezTo>
                  <a:pt x="938203" y="600852"/>
                  <a:pt x="624581" y="587201"/>
                  <a:pt x="491897" y="584775"/>
                </a:cubicBezTo>
                <a:cubicBezTo>
                  <a:pt x="359213" y="582349"/>
                  <a:pt x="162726" y="600271"/>
                  <a:pt x="0" y="584775"/>
                </a:cubicBezTo>
                <a:cubicBezTo>
                  <a:pt x="13864" y="409902"/>
                  <a:pt x="24390" y="18348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0710258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Comic Sans MS" panose="030F0902030302020204" pitchFamily="66" charset="0"/>
              </a:rPr>
              <a:t>Add your egg and vanilla essence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62336-6FA8-5B4C-A598-F85BD3B07CBB}"/>
              </a:ext>
            </a:extLst>
          </p:cNvPr>
          <p:cNvSpPr txBox="1"/>
          <p:nvPr/>
        </p:nvSpPr>
        <p:spPr>
          <a:xfrm>
            <a:off x="8437818" y="6000705"/>
            <a:ext cx="2893513" cy="584775"/>
          </a:xfrm>
          <a:custGeom>
            <a:avLst/>
            <a:gdLst>
              <a:gd name="connsiteX0" fmla="*/ 0 w 2893513"/>
              <a:gd name="connsiteY0" fmla="*/ 0 h 584775"/>
              <a:gd name="connsiteX1" fmla="*/ 549767 w 2893513"/>
              <a:gd name="connsiteY1" fmla="*/ 0 h 584775"/>
              <a:gd name="connsiteX2" fmla="*/ 1186340 w 2893513"/>
              <a:gd name="connsiteY2" fmla="*/ 0 h 584775"/>
              <a:gd name="connsiteX3" fmla="*/ 1736108 w 2893513"/>
              <a:gd name="connsiteY3" fmla="*/ 0 h 584775"/>
              <a:gd name="connsiteX4" fmla="*/ 2343746 w 2893513"/>
              <a:gd name="connsiteY4" fmla="*/ 0 h 584775"/>
              <a:gd name="connsiteX5" fmla="*/ 2893513 w 2893513"/>
              <a:gd name="connsiteY5" fmla="*/ 0 h 584775"/>
              <a:gd name="connsiteX6" fmla="*/ 2893513 w 2893513"/>
              <a:gd name="connsiteY6" fmla="*/ 584775 h 584775"/>
              <a:gd name="connsiteX7" fmla="*/ 2401616 w 2893513"/>
              <a:gd name="connsiteY7" fmla="*/ 584775 h 584775"/>
              <a:gd name="connsiteX8" fmla="*/ 1765043 w 2893513"/>
              <a:gd name="connsiteY8" fmla="*/ 584775 h 584775"/>
              <a:gd name="connsiteX9" fmla="*/ 1215275 w 2893513"/>
              <a:gd name="connsiteY9" fmla="*/ 584775 h 584775"/>
              <a:gd name="connsiteX10" fmla="*/ 665508 w 2893513"/>
              <a:gd name="connsiteY10" fmla="*/ 584775 h 584775"/>
              <a:gd name="connsiteX11" fmla="*/ 0 w 2893513"/>
              <a:gd name="connsiteY11" fmla="*/ 584775 h 584775"/>
              <a:gd name="connsiteX12" fmla="*/ 0 w 2893513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3513" h="584775" fill="none" extrusionOk="0">
                <a:moveTo>
                  <a:pt x="0" y="0"/>
                </a:moveTo>
                <a:cubicBezTo>
                  <a:pt x="234700" y="-5686"/>
                  <a:pt x="347974" y="-13005"/>
                  <a:pt x="549767" y="0"/>
                </a:cubicBezTo>
                <a:cubicBezTo>
                  <a:pt x="751560" y="13005"/>
                  <a:pt x="1017539" y="-170"/>
                  <a:pt x="1186340" y="0"/>
                </a:cubicBezTo>
                <a:cubicBezTo>
                  <a:pt x="1355141" y="170"/>
                  <a:pt x="1502327" y="9758"/>
                  <a:pt x="1736108" y="0"/>
                </a:cubicBezTo>
                <a:cubicBezTo>
                  <a:pt x="1969889" y="-9758"/>
                  <a:pt x="2059521" y="-29147"/>
                  <a:pt x="2343746" y="0"/>
                </a:cubicBezTo>
                <a:cubicBezTo>
                  <a:pt x="2627971" y="29147"/>
                  <a:pt x="2758442" y="8136"/>
                  <a:pt x="2893513" y="0"/>
                </a:cubicBezTo>
                <a:cubicBezTo>
                  <a:pt x="2866845" y="186393"/>
                  <a:pt x="2912010" y="425181"/>
                  <a:pt x="2893513" y="584775"/>
                </a:cubicBezTo>
                <a:cubicBezTo>
                  <a:pt x="2751554" y="590640"/>
                  <a:pt x="2588217" y="566627"/>
                  <a:pt x="2401616" y="584775"/>
                </a:cubicBezTo>
                <a:cubicBezTo>
                  <a:pt x="2215015" y="602923"/>
                  <a:pt x="1979527" y="585347"/>
                  <a:pt x="1765043" y="584775"/>
                </a:cubicBezTo>
                <a:cubicBezTo>
                  <a:pt x="1550559" y="584203"/>
                  <a:pt x="1382396" y="595961"/>
                  <a:pt x="1215275" y="584775"/>
                </a:cubicBezTo>
                <a:cubicBezTo>
                  <a:pt x="1048154" y="573589"/>
                  <a:pt x="921743" y="607341"/>
                  <a:pt x="665508" y="584775"/>
                </a:cubicBezTo>
                <a:cubicBezTo>
                  <a:pt x="409273" y="562209"/>
                  <a:pt x="282472" y="565628"/>
                  <a:pt x="0" y="584775"/>
                </a:cubicBezTo>
                <a:cubicBezTo>
                  <a:pt x="22493" y="377848"/>
                  <a:pt x="6583" y="196972"/>
                  <a:pt x="0" y="0"/>
                </a:cubicBezTo>
                <a:close/>
              </a:path>
              <a:path w="2893513" h="584775" stroke="0" extrusionOk="0">
                <a:moveTo>
                  <a:pt x="0" y="0"/>
                </a:moveTo>
                <a:cubicBezTo>
                  <a:pt x="171003" y="23933"/>
                  <a:pt x="379960" y="8995"/>
                  <a:pt x="491897" y="0"/>
                </a:cubicBezTo>
                <a:cubicBezTo>
                  <a:pt x="603834" y="-8995"/>
                  <a:pt x="972777" y="-13464"/>
                  <a:pt x="1099535" y="0"/>
                </a:cubicBezTo>
                <a:cubicBezTo>
                  <a:pt x="1226293" y="13464"/>
                  <a:pt x="1386922" y="-6845"/>
                  <a:pt x="1591432" y="0"/>
                </a:cubicBezTo>
                <a:cubicBezTo>
                  <a:pt x="1795942" y="6845"/>
                  <a:pt x="1944832" y="7558"/>
                  <a:pt x="2199070" y="0"/>
                </a:cubicBezTo>
                <a:cubicBezTo>
                  <a:pt x="2453308" y="-7558"/>
                  <a:pt x="2636864" y="-18197"/>
                  <a:pt x="2893513" y="0"/>
                </a:cubicBezTo>
                <a:cubicBezTo>
                  <a:pt x="2921928" y="182718"/>
                  <a:pt x="2899053" y="394900"/>
                  <a:pt x="2893513" y="584775"/>
                </a:cubicBezTo>
                <a:cubicBezTo>
                  <a:pt x="2752203" y="604593"/>
                  <a:pt x="2400808" y="598779"/>
                  <a:pt x="2256940" y="584775"/>
                </a:cubicBezTo>
                <a:cubicBezTo>
                  <a:pt x="2113072" y="570771"/>
                  <a:pt x="1936207" y="560170"/>
                  <a:pt x="1707173" y="584775"/>
                </a:cubicBezTo>
                <a:cubicBezTo>
                  <a:pt x="1478139" y="609380"/>
                  <a:pt x="1295973" y="605237"/>
                  <a:pt x="1157405" y="584775"/>
                </a:cubicBezTo>
                <a:cubicBezTo>
                  <a:pt x="1018837" y="564313"/>
                  <a:pt x="854697" y="589896"/>
                  <a:pt x="665508" y="584775"/>
                </a:cubicBezTo>
                <a:cubicBezTo>
                  <a:pt x="476319" y="579654"/>
                  <a:pt x="180948" y="609414"/>
                  <a:pt x="0" y="584775"/>
                </a:cubicBezTo>
                <a:cubicBezTo>
                  <a:pt x="21069" y="375164"/>
                  <a:pt x="-10515" y="19511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8556755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Comic Sans MS" panose="030F0902030302020204" pitchFamily="66" charset="0"/>
              </a:rPr>
              <a:t>Beat together with a wooden spoon</a:t>
            </a:r>
          </a:p>
        </p:txBody>
      </p:sp>
    </p:spTree>
    <p:extLst>
      <p:ext uri="{BB962C8B-B14F-4D97-AF65-F5344CB8AC3E}">
        <p14:creationId xmlns:p14="http://schemas.microsoft.com/office/powerpoint/2010/main" val="3823916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Picture 7" descr="A picture containing food, cup, sitting, table&#10;&#10;Description automatically generated">
            <a:extLst>
              <a:ext uri="{FF2B5EF4-FFF2-40B4-BE49-F238E27FC236}">
                <a16:creationId xmlns:a16="http://schemas.microsoft.com/office/drawing/2014/main" id="{4AA4CD4F-30A1-9349-B177-B167637D8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138" y="62630"/>
            <a:ext cx="4761717" cy="63489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676387-DCEC-4446-83D9-AE0969BF5FD6}"/>
              </a:ext>
            </a:extLst>
          </p:cNvPr>
          <p:cNvSpPr txBox="1"/>
          <p:nvPr/>
        </p:nvSpPr>
        <p:spPr>
          <a:xfrm>
            <a:off x="4649243" y="5996087"/>
            <a:ext cx="2893513" cy="830997"/>
          </a:xfrm>
          <a:custGeom>
            <a:avLst/>
            <a:gdLst>
              <a:gd name="connsiteX0" fmla="*/ 0 w 2893513"/>
              <a:gd name="connsiteY0" fmla="*/ 0 h 830997"/>
              <a:gd name="connsiteX1" fmla="*/ 578703 w 2893513"/>
              <a:gd name="connsiteY1" fmla="*/ 0 h 830997"/>
              <a:gd name="connsiteX2" fmla="*/ 1215275 w 2893513"/>
              <a:gd name="connsiteY2" fmla="*/ 0 h 830997"/>
              <a:gd name="connsiteX3" fmla="*/ 1851848 w 2893513"/>
              <a:gd name="connsiteY3" fmla="*/ 0 h 830997"/>
              <a:gd name="connsiteX4" fmla="*/ 2893513 w 2893513"/>
              <a:gd name="connsiteY4" fmla="*/ 0 h 830997"/>
              <a:gd name="connsiteX5" fmla="*/ 2893513 w 2893513"/>
              <a:gd name="connsiteY5" fmla="*/ 432118 h 830997"/>
              <a:gd name="connsiteX6" fmla="*/ 2893513 w 2893513"/>
              <a:gd name="connsiteY6" fmla="*/ 830997 h 830997"/>
              <a:gd name="connsiteX7" fmla="*/ 2372681 w 2893513"/>
              <a:gd name="connsiteY7" fmla="*/ 830997 h 830997"/>
              <a:gd name="connsiteX8" fmla="*/ 1793978 w 2893513"/>
              <a:gd name="connsiteY8" fmla="*/ 830997 h 830997"/>
              <a:gd name="connsiteX9" fmla="*/ 1186340 w 2893513"/>
              <a:gd name="connsiteY9" fmla="*/ 830997 h 830997"/>
              <a:gd name="connsiteX10" fmla="*/ 607638 w 2893513"/>
              <a:gd name="connsiteY10" fmla="*/ 830997 h 830997"/>
              <a:gd name="connsiteX11" fmla="*/ 0 w 2893513"/>
              <a:gd name="connsiteY11" fmla="*/ 830997 h 830997"/>
              <a:gd name="connsiteX12" fmla="*/ 0 w 2893513"/>
              <a:gd name="connsiteY12" fmla="*/ 440428 h 830997"/>
              <a:gd name="connsiteX13" fmla="*/ 0 w 2893513"/>
              <a:gd name="connsiteY13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3513" h="830997" fill="none" extrusionOk="0">
                <a:moveTo>
                  <a:pt x="0" y="0"/>
                </a:moveTo>
                <a:cubicBezTo>
                  <a:pt x="237096" y="23132"/>
                  <a:pt x="430626" y="12253"/>
                  <a:pt x="578703" y="0"/>
                </a:cubicBezTo>
                <a:cubicBezTo>
                  <a:pt x="726780" y="-12253"/>
                  <a:pt x="966498" y="31424"/>
                  <a:pt x="1215275" y="0"/>
                </a:cubicBezTo>
                <a:cubicBezTo>
                  <a:pt x="1464052" y="-31424"/>
                  <a:pt x="1719689" y="13934"/>
                  <a:pt x="1851848" y="0"/>
                </a:cubicBezTo>
                <a:cubicBezTo>
                  <a:pt x="1984007" y="-13934"/>
                  <a:pt x="2418293" y="23390"/>
                  <a:pt x="2893513" y="0"/>
                </a:cubicBezTo>
                <a:cubicBezTo>
                  <a:pt x="2913996" y="174130"/>
                  <a:pt x="2898741" y="238347"/>
                  <a:pt x="2893513" y="432118"/>
                </a:cubicBezTo>
                <a:cubicBezTo>
                  <a:pt x="2888285" y="625889"/>
                  <a:pt x="2895711" y="724525"/>
                  <a:pt x="2893513" y="830997"/>
                </a:cubicBezTo>
                <a:cubicBezTo>
                  <a:pt x="2659913" y="842700"/>
                  <a:pt x="2478116" y="856120"/>
                  <a:pt x="2372681" y="830997"/>
                </a:cubicBezTo>
                <a:cubicBezTo>
                  <a:pt x="2267246" y="805874"/>
                  <a:pt x="1957896" y="845445"/>
                  <a:pt x="1793978" y="830997"/>
                </a:cubicBezTo>
                <a:cubicBezTo>
                  <a:pt x="1630060" y="816549"/>
                  <a:pt x="1433926" y="830314"/>
                  <a:pt x="1186340" y="830997"/>
                </a:cubicBezTo>
                <a:cubicBezTo>
                  <a:pt x="938754" y="831680"/>
                  <a:pt x="730775" y="843030"/>
                  <a:pt x="607638" y="830997"/>
                </a:cubicBezTo>
                <a:cubicBezTo>
                  <a:pt x="484501" y="818964"/>
                  <a:pt x="248021" y="849762"/>
                  <a:pt x="0" y="830997"/>
                </a:cubicBezTo>
                <a:cubicBezTo>
                  <a:pt x="19036" y="701414"/>
                  <a:pt x="13047" y="560762"/>
                  <a:pt x="0" y="440428"/>
                </a:cubicBezTo>
                <a:cubicBezTo>
                  <a:pt x="-13047" y="320094"/>
                  <a:pt x="-16857" y="129454"/>
                  <a:pt x="0" y="0"/>
                </a:cubicBezTo>
                <a:close/>
              </a:path>
              <a:path w="2893513" h="830997" stroke="0" extrusionOk="0">
                <a:moveTo>
                  <a:pt x="0" y="0"/>
                </a:moveTo>
                <a:cubicBezTo>
                  <a:pt x="242333" y="-6450"/>
                  <a:pt x="323884" y="10624"/>
                  <a:pt x="549767" y="0"/>
                </a:cubicBezTo>
                <a:cubicBezTo>
                  <a:pt x="775650" y="-10624"/>
                  <a:pt x="933676" y="1939"/>
                  <a:pt x="1099535" y="0"/>
                </a:cubicBezTo>
                <a:cubicBezTo>
                  <a:pt x="1265394" y="-1939"/>
                  <a:pt x="1554685" y="-5386"/>
                  <a:pt x="1707173" y="0"/>
                </a:cubicBezTo>
                <a:cubicBezTo>
                  <a:pt x="1859661" y="5386"/>
                  <a:pt x="2059799" y="-9993"/>
                  <a:pt x="2343746" y="0"/>
                </a:cubicBezTo>
                <a:cubicBezTo>
                  <a:pt x="2627693" y="9993"/>
                  <a:pt x="2726965" y="-14548"/>
                  <a:pt x="2893513" y="0"/>
                </a:cubicBezTo>
                <a:cubicBezTo>
                  <a:pt x="2900133" y="158972"/>
                  <a:pt x="2885273" y="291513"/>
                  <a:pt x="2893513" y="390569"/>
                </a:cubicBezTo>
                <a:cubicBezTo>
                  <a:pt x="2901753" y="489625"/>
                  <a:pt x="2892047" y="654210"/>
                  <a:pt x="2893513" y="830997"/>
                </a:cubicBezTo>
                <a:cubicBezTo>
                  <a:pt x="2664242" y="858067"/>
                  <a:pt x="2487014" y="852954"/>
                  <a:pt x="2285875" y="830997"/>
                </a:cubicBezTo>
                <a:cubicBezTo>
                  <a:pt x="2084736" y="809040"/>
                  <a:pt x="1813315" y="824318"/>
                  <a:pt x="1678238" y="830997"/>
                </a:cubicBezTo>
                <a:cubicBezTo>
                  <a:pt x="1543161" y="837676"/>
                  <a:pt x="1332895" y="815903"/>
                  <a:pt x="1128470" y="830997"/>
                </a:cubicBezTo>
                <a:cubicBezTo>
                  <a:pt x="924045" y="846091"/>
                  <a:pt x="762227" y="842504"/>
                  <a:pt x="549767" y="830997"/>
                </a:cubicBezTo>
                <a:cubicBezTo>
                  <a:pt x="337307" y="819490"/>
                  <a:pt x="117656" y="838985"/>
                  <a:pt x="0" y="830997"/>
                </a:cubicBezTo>
                <a:cubicBezTo>
                  <a:pt x="-16848" y="720884"/>
                  <a:pt x="-11813" y="541178"/>
                  <a:pt x="0" y="432118"/>
                </a:cubicBezTo>
                <a:cubicBezTo>
                  <a:pt x="11813" y="323058"/>
                  <a:pt x="10234" y="1992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28488434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Comic Sans MS" panose="030F0902030302020204" pitchFamily="66" charset="0"/>
              </a:rPr>
              <a:t>Sieve in your flour and salt and beat together with a spoon</a:t>
            </a:r>
          </a:p>
        </p:txBody>
      </p:sp>
    </p:spTree>
    <p:extLst>
      <p:ext uri="{BB962C8B-B14F-4D97-AF65-F5344CB8AC3E}">
        <p14:creationId xmlns:p14="http://schemas.microsoft.com/office/powerpoint/2010/main" val="3736817054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Picture 5" descr="A close up of food&#10;&#10;Description automatically generated">
            <a:extLst>
              <a:ext uri="{FF2B5EF4-FFF2-40B4-BE49-F238E27FC236}">
                <a16:creationId xmlns:a16="http://schemas.microsoft.com/office/drawing/2014/main" id="{E0AEE5C6-656B-794D-9FE8-658D60FE2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66" y="704433"/>
            <a:ext cx="4086851" cy="54491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A picture containing cake, food, chocolate, table&#10;&#10;Description automatically generated">
            <a:extLst>
              <a:ext uri="{FF2B5EF4-FFF2-40B4-BE49-F238E27FC236}">
                <a16:creationId xmlns:a16="http://schemas.microsoft.com/office/drawing/2014/main" id="{5BB8892A-BA85-8C45-B70C-C85DA26D5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101" y="704433"/>
            <a:ext cx="4086851" cy="54491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9CBD75-4DC4-C544-B9BA-DC11DD447BD7}"/>
              </a:ext>
            </a:extLst>
          </p:cNvPr>
          <p:cNvSpPr txBox="1"/>
          <p:nvPr/>
        </p:nvSpPr>
        <p:spPr>
          <a:xfrm>
            <a:off x="1003034" y="5984290"/>
            <a:ext cx="2893513" cy="338554"/>
          </a:xfrm>
          <a:custGeom>
            <a:avLst/>
            <a:gdLst>
              <a:gd name="connsiteX0" fmla="*/ 0 w 2893513"/>
              <a:gd name="connsiteY0" fmla="*/ 0 h 338554"/>
              <a:gd name="connsiteX1" fmla="*/ 607638 w 2893513"/>
              <a:gd name="connsiteY1" fmla="*/ 0 h 338554"/>
              <a:gd name="connsiteX2" fmla="*/ 1099535 w 2893513"/>
              <a:gd name="connsiteY2" fmla="*/ 0 h 338554"/>
              <a:gd name="connsiteX3" fmla="*/ 1620367 w 2893513"/>
              <a:gd name="connsiteY3" fmla="*/ 0 h 338554"/>
              <a:gd name="connsiteX4" fmla="*/ 2228005 w 2893513"/>
              <a:gd name="connsiteY4" fmla="*/ 0 h 338554"/>
              <a:gd name="connsiteX5" fmla="*/ 2893513 w 2893513"/>
              <a:gd name="connsiteY5" fmla="*/ 0 h 338554"/>
              <a:gd name="connsiteX6" fmla="*/ 2893513 w 2893513"/>
              <a:gd name="connsiteY6" fmla="*/ 338554 h 338554"/>
              <a:gd name="connsiteX7" fmla="*/ 2314810 w 2893513"/>
              <a:gd name="connsiteY7" fmla="*/ 338554 h 338554"/>
              <a:gd name="connsiteX8" fmla="*/ 1678238 w 2893513"/>
              <a:gd name="connsiteY8" fmla="*/ 338554 h 338554"/>
              <a:gd name="connsiteX9" fmla="*/ 1157405 w 2893513"/>
              <a:gd name="connsiteY9" fmla="*/ 338554 h 338554"/>
              <a:gd name="connsiteX10" fmla="*/ 549767 w 2893513"/>
              <a:gd name="connsiteY10" fmla="*/ 338554 h 338554"/>
              <a:gd name="connsiteX11" fmla="*/ 0 w 2893513"/>
              <a:gd name="connsiteY11" fmla="*/ 338554 h 338554"/>
              <a:gd name="connsiteX12" fmla="*/ 0 w 2893513"/>
              <a:gd name="connsiteY12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3513" h="338554" fill="none" extrusionOk="0">
                <a:moveTo>
                  <a:pt x="0" y="0"/>
                </a:moveTo>
                <a:cubicBezTo>
                  <a:pt x="228392" y="3086"/>
                  <a:pt x="372198" y="19348"/>
                  <a:pt x="607638" y="0"/>
                </a:cubicBezTo>
                <a:cubicBezTo>
                  <a:pt x="843078" y="-19348"/>
                  <a:pt x="871473" y="14189"/>
                  <a:pt x="1099535" y="0"/>
                </a:cubicBezTo>
                <a:cubicBezTo>
                  <a:pt x="1327597" y="-14189"/>
                  <a:pt x="1470873" y="15083"/>
                  <a:pt x="1620367" y="0"/>
                </a:cubicBezTo>
                <a:cubicBezTo>
                  <a:pt x="1769861" y="-15083"/>
                  <a:pt x="2049171" y="27424"/>
                  <a:pt x="2228005" y="0"/>
                </a:cubicBezTo>
                <a:cubicBezTo>
                  <a:pt x="2406839" y="-27424"/>
                  <a:pt x="2657032" y="-435"/>
                  <a:pt x="2893513" y="0"/>
                </a:cubicBezTo>
                <a:cubicBezTo>
                  <a:pt x="2893742" y="159090"/>
                  <a:pt x="2910365" y="218077"/>
                  <a:pt x="2893513" y="338554"/>
                </a:cubicBezTo>
                <a:cubicBezTo>
                  <a:pt x="2777452" y="320544"/>
                  <a:pt x="2553157" y="358025"/>
                  <a:pt x="2314810" y="338554"/>
                </a:cubicBezTo>
                <a:cubicBezTo>
                  <a:pt x="2076463" y="319083"/>
                  <a:pt x="1841385" y="338349"/>
                  <a:pt x="1678238" y="338554"/>
                </a:cubicBezTo>
                <a:cubicBezTo>
                  <a:pt x="1515091" y="338759"/>
                  <a:pt x="1328651" y="340019"/>
                  <a:pt x="1157405" y="338554"/>
                </a:cubicBezTo>
                <a:cubicBezTo>
                  <a:pt x="986159" y="337089"/>
                  <a:pt x="710594" y="347156"/>
                  <a:pt x="549767" y="338554"/>
                </a:cubicBezTo>
                <a:cubicBezTo>
                  <a:pt x="388940" y="329952"/>
                  <a:pt x="271317" y="311276"/>
                  <a:pt x="0" y="338554"/>
                </a:cubicBezTo>
                <a:cubicBezTo>
                  <a:pt x="8754" y="211938"/>
                  <a:pt x="-1343" y="158471"/>
                  <a:pt x="0" y="0"/>
                </a:cubicBezTo>
                <a:close/>
              </a:path>
              <a:path w="2893513" h="338554" stroke="0" extrusionOk="0">
                <a:moveTo>
                  <a:pt x="0" y="0"/>
                </a:moveTo>
                <a:cubicBezTo>
                  <a:pt x="167483" y="-14682"/>
                  <a:pt x="380898" y="-6701"/>
                  <a:pt x="491897" y="0"/>
                </a:cubicBezTo>
                <a:cubicBezTo>
                  <a:pt x="602896" y="6701"/>
                  <a:pt x="830335" y="-13035"/>
                  <a:pt x="1012730" y="0"/>
                </a:cubicBezTo>
                <a:cubicBezTo>
                  <a:pt x="1195125" y="13035"/>
                  <a:pt x="1278665" y="1718"/>
                  <a:pt x="1504627" y="0"/>
                </a:cubicBezTo>
                <a:cubicBezTo>
                  <a:pt x="1730589" y="-1718"/>
                  <a:pt x="1805117" y="4647"/>
                  <a:pt x="2025459" y="0"/>
                </a:cubicBezTo>
                <a:cubicBezTo>
                  <a:pt x="2245801" y="-4647"/>
                  <a:pt x="2643599" y="34218"/>
                  <a:pt x="2893513" y="0"/>
                </a:cubicBezTo>
                <a:cubicBezTo>
                  <a:pt x="2890515" y="133225"/>
                  <a:pt x="2909681" y="228639"/>
                  <a:pt x="2893513" y="338554"/>
                </a:cubicBezTo>
                <a:cubicBezTo>
                  <a:pt x="2668660" y="338931"/>
                  <a:pt x="2568085" y="316523"/>
                  <a:pt x="2285875" y="338554"/>
                </a:cubicBezTo>
                <a:cubicBezTo>
                  <a:pt x="2003665" y="360585"/>
                  <a:pt x="1856573" y="365564"/>
                  <a:pt x="1736108" y="338554"/>
                </a:cubicBezTo>
                <a:cubicBezTo>
                  <a:pt x="1615643" y="311544"/>
                  <a:pt x="1366197" y="354657"/>
                  <a:pt x="1157405" y="338554"/>
                </a:cubicBezTo>
                <a:cubicBezTo>
                  <a:pt x="948613" y="322451"/>
                  <a:pt x="861992" y="350941"/>
                  <a:pt x="636573" y="338554"/>
                </a:cubicBezTo>
                <a:cubicBezTo>
                  <a:pt x="411154" y="326167"/>
                  <a:pt x="221422" y="360171"/>
                  <a:pt x="0" y="338554"/>
                </a:cubicBezTo>
                <a:cubicBezTo>
                  <a:pt x="-14624" y="263093"/>
                  <a:pt x="4049" y="15684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5158198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Comic Sans MS" panose="030F0902030302020204" pitchFamily="66" charset="0"/>
              </a:rPr>
              <a:t>Add your chosen ingredients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87B315-9421-154F-9FA0-54B5EF563F5A}"/>
              </a:ext>
            </a:extLst>
          </p:cNvPr>
          <p:cNvSpPr txBox="1"/>
          <p:nvPr/>
        </p:nvSpPr>
        <p:spPr>
          <a:xfrm>
            <a:off x="8207769" y="5997952"/>
            <a:ext cx="2893513" cy="738664"/>
          </a:xfrm>
          <a:custGeom>
            <a:avLst/>
            <a:gdLst>
              <a:gd name="connsiteX0" fmla="*/ 0 w 2893513"/>
              <a:gd name="connsiteY0" fmla="*/ 0 h 738664"/>
              <a:gd name="connsiteX1" fmla="*/ 578703 w 2893513"/>
              <a:gd name="connsiteY1" fmla="*/ 0 h 738664"/>
              <a:gd name="connsiteX2" fmla="*/ 1128470 w 2893513"/>
              <a:gd name="connsiteY2" fmla="*/ 0 h 738664"/>
              <a:gd name="connsiteX3" fmla="*/ 1707173 w 2893513"/>
              <a:gd name="connsiteY3" fmla="*/ 0 h 738664"/>
              <a:gd name="connsiteX4" fmla="*/ 2314810 w 2893513"/>
              <a:gd name="connsiteY4" fmla="*/ 0 h 738664"/>
              <a:gd name="connsiteX5" fmla="*/ 2893513 w 2893513"/>
              <a:gd name="connsiteY5" fmla="*/ 0 h 738664"/>
              <a:gd name="connsiteX6" fmla="*/ 2893513 w 2893513"/>
              <a:gd name="connsiteY6" fmla="*/ 369332 h 738664"/>
              <a:gd name="connsiteX7" fmla="*/ 2893513 w 2893513"/>
              <a:gd name="connsiteY7" fmla="*/ 738664 h 738664"/>
              <a:gd name="connsiteX8" fmla="*/ 2256940 w 2893513"/>
              <a:gd name="connsiteY8" fmla="*/ 738664 h 738664"/>
              <a:gd name="connsiteX9" fmla="*/ 1649302 w 2893513"/>
              <a:gd name="connsiteY9" fmla="*/ 738664 h 738664"/>
              <a:gd name="connsiteX10" fmla="*/ 1012730 w 2893513"/>
              <a:gd name="connsiteY10" fmla="*/ 738664 h 738664"/>
              <a:gd name="connsiteX11" fmla="*/ 0 w 2893513"/>
              <a:gd name="connsiteY11" fmla="*/ 738664 h 738664"/>
              <a:gd name="connsiteX12" fmla="*/ 0 w 2893513"/>
              <a:gd name="connsiteY12" fmla="*/ 361945 h 738664"/>
              <a:gd name="connsiteX13" fmla="*/ 0 w 2893513"/>
              <a:gd name="connsiteY13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3513" h="738664" fill="none" extrusionOk="0">
                <a:moveTo>
                  <a:pt x="0" y="0"/>
                </a:moveTo>
                <a:cubicBezTo>
                  <a:pt x="269788" y="-13756"/>
                  <a:pt x="453937" y="19821"/>
                  <a:pt x="578703" y="0"/>
                </a:cubicBezTo>
                <a:cubicBezTo>
                  <a:pt x="703469" y="-19821"/>
                  <a:pt x="970672" y="26160"/>
                  <a:pt x="1128470" y="0"/>
                </a:cubicBezTo>
                <a:cubicBezTo>
                  <a:pt x="1286268" y="-26160"/>
                  <a:pt x="1497854" y="19605"/>
                  <a:pt x="1707173" y="0"/>
                </a:cubicBezTo>
                <a:cubicBezTo>
                  <a:pt x="1916492" y="-19605"/>
                  <a:pt x="2170473" y="18705"/>
                  <a:pt x="2314810" y="0"/>
                </a:cubicBezTo>
                <a:cubicBezTo>
                  <a:pt x="2459147" y="-18705"/>
                  <a:pt x="2670178" y="-11406"/>
                  <a:pt x="2893513" y="0"/>
                </a:cubicBezTo>
                <a:cubicBezTo>
                  <a:pt x="2891438" y="143217"/>
                  <a:pt x="2880310" y="219664"/>
                  <a:pt x="2893513" y="369332"/>
                </a:cubicBezTo>
                <a:cubicBezTo>
                  <a:pt x="2906716" y="519000"/>
                  <a:pt x="2905669" y="585675"/>
                  <a:pt x="2893513" y="738664"/>
                </a:cubicBezTo>
                <a:cubicBezTo>
                  <a:pt x="2620724" y="717172"/>
                  <a:pt x="2552069" y="743983"/>
                  <a:pt x="2256940" y="738664"/>
                </a:cubicBezTo>
                <a:cubicBezTo>
                  <a:pt x="1961811" y="733345"/>
                  <a:pt x="1891460" y="739609"/>
                  <a:pt x="1649302" y="738664"/>
                </a:cubicBezTo>
                <a:cubicBezTo>
                  <a:pt x="1407144" y="737719"/>
                  <a:pt x="1190559" y="757136"/>
                  <a:pt x="1012730" y="738664"/>
                </a:cubicBezTo>
                <a:cubicBezTo>
                  <a:pt x="834901" y="720192"/>
                  <a:pt x="328330" y="718218"/>
                  <a:pt x="0" y="738664"/>
                </a:cubicBezTo>
                <a:cubicBezTo>
                  <a:pt x="4728" y="577549"/>
                  <a:pt x="7584" y="521082"/>
                  <a:pt x="0" y="361945"/>
                </a:cubicBezTo>
                <a:cubicBezTo>
                  <a:pt x="-7584" y="202808"/>
                  <a:pt x="-17712" y="114289"/>
                  <a:pt x="0" y="0"/>
                </a:cubicBezTo>
                <a:close/>
              </a:path>
              <a:path w="2893513" h="738664" stroke="0" extrusionOk="0">
                <a:moveTo>
                  <a:pt x="0" y="0"/>
                </a:moveTo>
                <a:cubicBezTo>
                  <a:pt x="190177" y="10915"/>
                  <a:pt x="287657" y="-145"/>
                  <a:pt x="549767" y="0"/>
                </a:cubicBezTo>
                <a:cubicBezTo>
                  <a:pt x="811877" y="145"/>
                  <a:pt x="936189" y="3971"/>
                  <a:pt x="1128470" y="0"/>
                </a:cubicBezTo>
                <a:cubicBezTo>
                  <a:pt x="1320751" y="-3971"/>
                  <a:pt x="1524369" y="-15944"/>
                  <a:pt x="1649302" y="0"/>
                </a:cubicBezTo>
                <a:cubicBezTo>
                  <a:pt x="1774235" y="15944"/>
                  <a:pt x="2022001" y="21561"/>
                  <a:pt x="2256940" y="0"/>
                </a:cubicBezTo>
                <a:cubicBezTo>
                  <a:pt x="2491879" y="-21561"/>
                  <a:pt x="2580257" y="19252"/>
                  <a:pt x="2893513" y="0"/>
                </a:cubicBezTo>
                <a:cubicBezTo>
                  <a:pt x="2910077" y="176534"/>
                  <a:pt x="2895729" y="263620"/>
                  <a:pt x="2893513" y="361945"/>
                </a:cubicBezTo>
                <a:cubicBezTo>
                  <a:pt x="2891297" y="460271"/>
                  <a:pt x="2884829" y="593886"/>
                  <a:pt x="2893513" y="738664"/>
                </a:cubicBezTo>
                <a:cubicBezTo>
                  <a:pt x="2608668" y="717699"/>
                  <a:pt x="2559238" y="759298"/>
                  <a:pt x="2314810" y="738664"/>
                </a:cubicBezTo>
                <a:cubicBezTo>
                  <a:pt x="2070382" y="718030"/>
                  <a:pt x="1916854" y="760198"/>
                  <a:pt x="1765043" y="738664"/>
                </a:cubicBezTo>
                <a:cubicBezTo>
                  <a:pt x="1613232" y="717130"/>
                  <a:pt x="1363273" y="745861"/>
                  <a:pt x="1215275" y="738664"/>
                </a:cubicBezTo>
                <a:cubicBezTo>
                  <a:pt x="1067277" y="731467"/>
                  <a:pt x="819133" y="729080"/>
                  <a:pt x="636573" y="738664"/>
                </a:cubicBezTo>
                <a:cubicBezTo>
                  <a:pt x="454013" y="748248"/>
                  <a:pt x="274692" y="719591"/>
                  <a:pt x="0" y="738664"/>
                </a:cubicBezTo>
                <a:cubicBezTo>
                  <a:pt x="-11678" y="565314"/>
                  <a:pt x="-7052" y="532360"/>
                  <a:pt x="0" y="384105"/>
                </a:cubicBezTo>
                <a:cubicBezTo>
                  <a:pt x="7052" y="235850"/>
                  <a:pt x="-10487" y="17102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41364559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Comic Sans MS" panose="030F0902030302020204" pitchFamily="66" charset="0"/>
              </a:rPr>
              <a:t>Mix all, making sure your ingredients are spread out evenly throughout the dough</a:t>
            </a:r>
          </a:p>
        </p:txBody>
      </p:sp>
    </p:spTree>
    <p:extLst>
      <p:ext uri="{BB962C8B-B14F-4D97-AF65-F5344CB8AC3E}">
        <p14:creationId xmlns:p14="http://schemas.microsoft.com/office/powerpoint/2010/main" val="3587053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Picture 6" descr="A picture containing indoor, wooden, table, food&#10;&#10;Description automatically generated">
            <a:extLst>
              <a:ext uri="{FF2B5EF4-FFF2-40B4-BE49-F238E27FC236}">
                <a16:creationId xmlns:a16="http://schemas.microsoft.com/office/drawing/2014/main" id="{6C08C981-9AEB-CB43-8C19-E7329A71E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389" y="475988"/>
            <a:ext cx="4119497" cy="54926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9CBD75-4DC4-C544-B9BA-DC11DD447BD7}"/>
              </a:ext>
            </a:extLst>
          </p:cNvPr>
          <p:cNvSpPr txBox="1"/>
          <p:nvPr/>
        </p:nvSpPr>
        <p:spPr>
          <a:xfrm>
            <a:off x="1684936" y="427684"/>
            <a:ext cx="3219501" cy="923330"/>
          </a:xfrm>
          <a:custGeom>
            <a:avLst/>
            <a:gdLst>
              <a:gd name="connsiteX0" fmla="*/ 0 w 3219501"/>
              <a:gd name="connsiteY0" fmla="*/ 0 h 923330"/>
              <a:gd name="connsiteX1" fmla="*/ 611705 w 3219501"/>
              <a:gd name="connsiteY1" fmla="*/ 0 h 923330"/>
              <a:gd name="connsiteX2" fmla="*/ 1287800 w 3219501"/>
              <a:gd name="connsiteY2" fmla="*/ 0 h 923330"/>
              <a:gd name="connsiteX3" fmla="*/ 1899506 w 3219501"/>
              <a:gd name="connsiteY3" fmla="*/ 0 h 923330"/>
              <a:gd name="connsiteX4" fmla="*/ 2511211 w 3219501"/>
              <a:gd name="connsiteY4" fmla="*/ 0 h 923330"/>
              <a:gd name="connsiteX5" fmla="*/ 3219501 w 3219501"/>
              <a:gd name="connsiteY5" fmla="*/ 0 h 923330"/>
              <a:gd name="connsiteX6" fmla="*/ 3219501 w 3219501"/>
              <a:gd name="connsiteY6" fmla="*/ 443198 h 923330"/>
              <a:gd name="connsiteX7" fmla="*/ 3219501 w 3219501"/>
              <a:gd name="connsiteY7" fmla="*/ 923330 h 923330"/>
              <a:gd name="connsiteX8" fmla="*/ 2511211 w 3219501"/>
              <a:gd name="connsiteY8" fmla="*/ 923330 h 923330"/>
              <a:gd name="connsiteX9" fmla="*/ 1802921 w 3219501"/>
              <a:gd name="connsiteY9" fmla="*/ 923330 h 923330"/>
              <a:gd name="connsiteX10" fmla="*/ 1191215 w 3219501"/>
              <a:gd name="connsiteY10" fmla="*/ 923330 h 923330"/>
              <a:gd name="connsiteX11" fmla="*/ 579510 w 3219501"/>
              <a:gd name="connsiteY11" fmla="*/ 923330 h 923330"/>
              <a:gd name="connsiteX12" fmla="*/ 0 w 3219501"/>
              <a:gd name="connsiteY12" fmla="*/ 923330 h 923330"/>
              <a:gd name="connsiteX13" fmla="*/ 0 w 3219501"/>
              <a:gd name="connsiteY13" fmla="*/ 443198 h 923330"/>
              <a:gd name="connsiteX14" fmla="*/ 0 w 3219501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19501" h="923330" fill="none" extrusionOk="0">
                <a:moveTo>
                  <a:pt x="0" y="0"/>
                </a:moveTo>
                <a:cubicBezTo>
                  <a:pt x="210891" y="9514"/>
                  <a:pt x="482703" y="6361"/>
                  <a:pt x="611705" y="0"/>
                </a:cubicBezTo>
                <a:cubicBezTo>
                  <a:pt x="740708" y="-6361"/>
                  <a:pt x="962587" y="-1771"/>
                  <a:pt x="1287800" y="0"/>
                </a:cubicBezTo>
                <a:cubicBezTo>
                  <a:pt x="1613014" y="1771"/>
                  <a:pt x="1681526" y="-10188"/>
                  <a:pt x="1899506" y="0"/>
                </a:cubicBezTo>
                <a:cubicBezTo>
                  <a:pt x="2117486" y="10188"/>
                  <a:pt x="2321425" y="-643"/>
                  <a:pt x="2511211" y="0"/>
                </a:cubicBezTo>
                <a:cubicBezTo>
                  <a:pt x="2700997" y="643"/>
                  <a:pt x="2903091" y="-7897"/>
                  <a:pt x="3219501" y="0"/>
                </a:cubicBezTo>
                <a:cubicBezTo>
                  <a:pt x="3207656" y="174885"/>
                  <a:pt x="3228409" y="289979"/>
                  <a:pt x="3219501" y="443198"/>
                </a:cubicBezTo>
                <a:cubicBezTo>
                  <a:pt x="3210593" y="596417"/>
                  <a:pt x="3200170" y="728075"/>
                  <a:pt x="3219501" y="923330"/>
                </a:cubicBezTo>
                <a:cubicBezTo>
                  <a:pt x="2965097" y="942171"/>
                  <a:pt x="2679144" y="905196"/>
                  <a:pt x="2511211" y="923330"/>
                </a:cubicBezTo>
                <a:cubicBezTo>
                  <a:pt x="2343278" y="941465"/>
                  <a:pt x="2111669" y="939249"/>
                  <a:pt x="1802921" y="923330"/>
                </a:cubicBezTo>
                <a:cubicBezTo>
                  <a:pt x="1494173" y="907412"/>
                  <a:pt x="1464073" y="928109"/>
                  <a:pt x="1191215" y="923330"/>
                </a:cubicBezTo>
                <a:cubicBezTo>
                  <a:pt x="918357" y="918551"/>
                  <a:pt x="742531" y="934224"/>
                  <a:pt x="579510" y="923330"/>
                </a:cubicBezTo>
                <a:cubicBezTo>
                  <a:pt x="416489" y="912436"/>
                  <a:pt x="134188" y="945208"/>
                  <a:pt x="0" y="923330"/>
                </a:cubicBezTo>
                <a:cubicBezTo>
                  <a:pt x="-12621" y="716402"/>
                  <a:pt x="-23105" y="655843"/>
                  <a:pt x="0" y="443198"/>
                </a:cubicBezTo>
                <a:cubicBezTo>
                  <a:pt x="23105" y="230553"/>
                  <a:pt x="-9969" y="212828"/>
                  <a:pt x="0" y="0"/>
                </a:cubicBezTo>
                <a:close/>
              </a:path>
              <a:path w="3219501" h="923330" stroke="0" extrusionOk="0">
                <a:moveTo>
                  <a:pt x="0" y="0"/>
                </a:moveTo>
                <a:cubicBezTo>
                  <a:pt x="309897" y="-22161"/>
                  <a:pt x="325572" y="-16983"/>
                  <a:pt x="643900" y="0"/>
                </a:cubicBezTo>
                <a:cubicBezTo>
                  <a:pt x="962228" y="16983"/>
                  <a:pt x="1031526" y="-18252"/>
                  <a:pt x="1191215" y="0"/>
                </a:cubicBezTo>
                <a:cubicBezTo>
                  <a:pt x="1350904" y="18252"/>
                  <a:pt x="1628795" y="-8266"/>
                  <a:pt x="1770726" y="0"/>
                </a:cubicBezTo>
                <a:cubicBezTo>
                  <a:pt x="1912657" y="8266"/>
                  <a:pt x="2215674" y="-15508"/>
                  <a:pt x="2414626" y="0"/>
                </a:cubicBezTo>
                <a:cubicBezTo>
                  <a:pt x="2613578" y="15508"/>
                  <a:pt x="3041144" y="7045"/>
                  <a:pt x="3219501" y="0"/>
                </a:cubicBezTo>
                <a:cubicBezTo>
                  <a:pt x="3223281" y="122864"/>
                  <a:pt x="3213647" y="299686"/>
                  <a:pt x="3219501" y="470898"/>
                </a:cubicBezTo>
                <a:cubicBezTo>
                  <a:pt x="3225355" y="642110"/>
                  <a:pt x="3199569" y="812455"/>
                  <a:pt x="3219501" y="923330"/>
                </a:cubicBezTo>
                <a:cubicBezTo>
                  <a:pt x="3027091" y="918706"/>
                  <a:pt x="2923167" y="938513"/>
                  <a:pt x="2672186" y="923330"/>
                </a:cubicBezTo>
                <a:cubicBezTo>
                  <a:pt x="2421205" y="908147"/>
                  <a:pt x="2290076" y="920868"/>
                  <a:pt x="2060481" y="923330"/>
                </a:cubicBezTo>
                <a:cubicBezTo>
                  <a:pt x="1830886" y="925792"/>
                  <a:pt x="1636158" y="909485"/>
                  <a:pt x="1513165" y="923330"/>
                </a:cubicBezTo>
                <a:cubicBezTo>
                  <a:pt x="1390172" y="937175"/>
                  <a:pt x="1022353" y="924763"/>
                  <a:pt x="869265" y="923330"/>
                </a:cubicBezTo>
                <a:cubicBezTo>
                  <a:pt x="716177" y="921897"/>
                  <a:pt x="422698" y="946322"/>
                  <a:pt x="0" y="923330"/>
                </a:cubicBezTo>
                <a:cubicBezTo>
                  <a:pt x="-515" y="734093"/>
                  <a:pt x="18008" y="654106"/>
                  <a:pt x="0" y="461665"/>
                </a:cubicBezTo>
                <a:cubicBezTo>
                  <a:pt x="-18008" y="269225"/>
                  <a:pt x="3633" y="11106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19522682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Comic Sans MS" panose="030F0902030302020204" pitchFamily="66" charset="0"/>
              </a:rPr>
              <a:t>Roll your dough into balls approx. bouncy ball size and place on lined baking tray.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442B82-452D-BC47-87F6-4F5F45FC55A5}"/>
              </a:ext>
            </a:extLst>
          </p:cNvPr>
          <p:cNvSpPr txBox="1"/>
          <p:nvPr/>
        </p:nvSpPr>
        <p:spPr>
          <a:xfrm>
            <a:off x="1250222" y="5028331"/>
            <a:ext cx="3605833" cy="923330"/>
          </a:xfrm>
          <a:custGeom>
            <a:avLst/>
            <a:gdLst>
              <a:gd name="connsiteX0" fmla="*/ 0 w 3605833"/>
              <a:gd name="connsiteY0" fmla="*/ 0 h 923330"/>
              <a:gd name="connsiteX1" fmla="*/ 637030 w 3605833"/>
              <a:gd name="connsiteY1" fmla="*/ 0 h 923330"/>
              <a:gd name="connsiteX2" fmla="*/ 1201944 w 3605833"/>
              <a:gd name="connsiteY2" fmla="*/ 0 h 923330"/>
              <a:gd name="connsiteX3" fmla="*/ 1730800 w 3605833"/>
              <a:gd name="connsiteY3" fmla="*/ 0 h 923330"/>
              <a:gd name="connsiteX4" fmla="*/ 2259655 w 3605833"/>
              <a:gd name="connsiteY4" fmla="*/ 0 h 923330"/>
              <a:gd name="connsiteX5" fmla="*/ 2932744 w 3605833"/>
              <a:gd name="connsiteY5" fmla="*/ 0 h 923330"/>
              <a:gd name="connsiteX6" fmla="*/ 3605833 w 3605833"/>
              <a:gd name="connsiteY6" fmla="*/ 0 h 923330"/>
              <a:gd name="connsiteX7" fmla="*/ 3605833 w 3605833"/>
              <a:gd name="connsiteY7" fmla="*/ 470898 h 923330"/>
              <a:gd name="connsiteX8" fmla="*/ 3605833 w 3605833"/>
              <a:gd name="connsiteY8" fmla="*/ 923330 h 923330"/>
              <a:gd name="connsiteX9" fmla="*/ 2932744 w 3605833"/>
              <a:gd name="connsiteY9" fmla="*/ 923330 h 923330"/>
              <a:gd name="connsiteX10" fmla="*/ 2439947 w 3605833"/>
              <a:gd name="connsiteY10" fmla="*/ 923330 h 923330"/>
              <a:gd name="connsiteX11" fmla="*/ 1766858 w 3605833"/>
              <a:gd name="connsiteY11" fmla="*/ 923330 h 923330"/>
              <a:gd name="connsiteX12" fmla="*/ 1238003 w 3605833"/>
              <a:gd name="connsiteY12" fmla="*/ 923330 h 923330"/>
              <a:gd name="connsiteX13" fmla="*/ 637030 w 3605833"/>
              <a:gd name="connsiteY13" fmla="*/ 923330 h 923330"/>
              <a:gd name="connsiteX14" fmla="*/ 0 w 3605833"/>
              <a:gd name="connsiteY14" fmla="*/ 923330 h 923330"/>
              <a:gd name="connsiteX15" fmla="*/ 0 w 3605833"/>
              <a:gd name="connsiteY15" fmla="*/ 443198 h 923330"/>
              <a:gd name="connsiteX16" fmla="*/ 0 w 3605833"/>
              <a:gd name="connsiteY16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5833" h="923330" fill="none" extrusionOk="0">
                <a:moveTo>
                  <a:pt x="0" y="0"/>
                </a:moveTo>
                <a:cubicBezTo>
                  <a:pt x="245204" y="-29004"/>
                  <a:pt x="441773" y="-9284"/>
                  <a:pt x="637030" y="0"/>
                </a:cubicBezTo>
                <a:cubicBezTo>
                  <a:pt x="832287" y="9284"/>
                  <a:pt x="922644" y="-10662"/>
                  <a:pt x="1201944" y="0"/>
                </a:cubicBezTo>
                <a:cubicBezTo>
                  <a:pt x="1481244" y="10662"/>
                  <a:pt x="1468930" y="-3381"/>
                  <a:pt x="1730800" y="0"/>
                </a:cubicBezTo>
                <a:cubicBezTo>
                  <a:pt x="1992670" y="3381"/>
                  <a:pt x="2001914" y="1851"/>
                  <a:pt x="2259655" y="0"/>
                </a:cubicBezTo>
                <a:cubicBezTo>
                  <a:pt x="2517397" y="-1851"/>
                  <a:pt x="2731177" y="-7093"/>
                  <a:pt x="2932744" y="0"/>
                </a:cubicBezTo>
                <a:cubicBezTo>
                  <a:pt x="3134311" y="7093"/>
                  <a:pt x="3418105" y="-9738"/>
                  <a:pt x="3605833" y="0"/>
                </a:cubicBezTo>
                <a:cubicBezTo>
                  <a:pt x="3583661" y="233188"/>
                  <a:pt x="3607646" y="249843"/>
                  <a:pt x="3605833" y="470898"/>
                </a:cubicBezTo>
                <a:cubicBezTo>
                  <a:pt x="3604020" y="691953"/>
                  <a:pt x="3598789" y="788079"/>
                  <a:pt x="3605833" y="923330"/>
                </a:cubicBezTo>
                <a:cubicBezTo>
                  <a:pt x="3318648" y="890624"/>
                  <a:pt x="3211500" y="909479"/>
                  <a:pt x="2932744" y="923330"/>
                </a:cubicBezTo>
                <a:cubicBezTo>
                  <a:pt x="2653988" y="937181"/>
                  <a:pt x="2655917" y="932870"/>
                  <a:pt x="2439947" y="923330"/>
                </a:cubicBezTo>
                <a:cubicBezTo>
                  <a:pt x="2223977" y="913790"/>
                  <a:pt x="1963207" y="946645"/>
                  <a:pt x="1766858" y="923330"/>
                </a:cubicBezTo>
                <a:cubicBezTo>
                  <a:pt x="1570509" y="900015"/>
                  <a:pt x="1490811" y="903601"/>
                  <a:pt x="1238003" y="923330"/>
                </a:cubicBezTo>
                <a:cubicBezTo>
                  <a:pt x="985196" y="943059"/>
                  <a:pt x="921477" y="901732"/>
                  <a:pt x="637030" y="923330"/>
                </a:cubicBezTo>
                <a:cubicBezTo>
                  <a:pt x="352583" y="944928"/>
                  <a:pt x="167240" y="913769"/>
                  <a:pt x="0" y="923330"/>
                </a:cubicBezTo>
                <a:cubicBezTo>
                  <a:pt x="-4993" y="817275"/>
                  <a:pt x="5394" y="592632"/>
                  <a:pt x="0" y="443198"/>
                </a:cubicBezTo>
                <a:cubicBezTo>
                  <a:pt x="-5394" y="293764"/>
                  <a:pt x="18053" y="136661"/>
                  <a:pt x="0" y="0"/>
                </a:cubicBezTo>
                <a:close/>
              </a:path>
              <a:path w="3605833" h="923330" stroke="0" extrusionOk="0">
                <a:moveTo>
                  <a:pt x="0" y="0"/>
                </a:moveTo>
                <a:cubicBezTo>
                  <a:pt x="215418" y="-17425"/>
                  <a:pt x="348758" y="-5245"/>
                  <a:pt x="600972" y="0"/>
                </a:cubicBezTo>
                <a:cubicBezTo>
                  <a:pt x="853186" y="5245"/>
                  <a:pt x="868265" y="-3825"/>
                  <a:pt x="1093769" y="0"/>
                </a:cubicBezTo>
                <a:cubicBezTo>
                  <a:pt x="1319273" y="3825"/>
                  <a:pt x="1443421" y="-20850"/>
                  <a:pt x="1622625" y="0"/>
                </a:cubicBezTo>
                <a:cubicBezTo>
                  <a:pt x="1801829" y="20850"/>
                  <a:pt x="1960440" y="-10522"/>
                  <a:pt x="2223597" y="0"/>
                </a:cubicBezTo>
                <a:cubicBezTo>
                  <a:pt x="2486754" y="10522"/>
                  <a:pt x="2578090" y="-1187"/>
                  <a:pt x="2788511" y="0"/>
                </a:cubicBezTo>
                <a:cubicBezTo>
                  <a:pt x="2998932" y="1187"/>
                  <a:pt x="3251348" y="31770"/>
                  <a:pt x="3605833" y="0"/>
                </a:cubicBezTo>
                <a:cubicBezTo>
                  <a:pt x="3602251" y="238389"/>
                  <a:pt x="3605928" y="267331"/>
                  <a:pt x="3605833" y="480132"/>
                </a:cubicBezTo>
                <a:cubicBezTo>
                  <a:pt x="3605738" y="692933"/>
                  <a:pt x="3599791" y="807539"/>
                  <a:pt x="3605833" y="923330"/>
                </a:cubicBezTo>
                <a:cubicBezTo>
                  <a:pt x="3506454" y="908583"/>
                  <a:pt x="3346126" y="921007"/>
                  <a:pt x="3113036" y="923330"/>
                </a:cubicBezTo>
                <a:cubicBezTo>
                  <a:pt x="2879946" y="925653"/>
                  <a:pt x="2845335" y="905020"/>
                  <a:pt x="2620239" y="923330"/>
                </a:cubicBezTo>
                <a:cubicBezTo>
                  <a:pt x="2395143" y="941640"/>
                  <a:pt x="2292176" y="899039"/>
                  <a:pt x="2019266" y="923330"/>
                </a:cubicBezTo>
                <a:cubicBezTo>
                  <a:pt x="1746356" y="947621"/>
                  <a:pt x="1693252" y="911693"/>
                  <a:pt x="1490411" y="923330"/>
                </a:cubicBezTo>
                <a:cubicBezTo>
                  <a:pt x="1287571" y="934967"/>
                  <a:pt x="1087290" y="910366"/>
                  <a:pt x="889439" y="923330"/>
                </a:cubicBezTo>
                <a:cubicBezTo>
                  <a:pt x="691588" y="936294"/>
                  <a:pt x="211838" y="898431"/>
                  <a:pt x="0" y="923330"/>
                </a:cubicBezTo>
                <a:cubicBezTo>
                  <a:pt x="-905" y="825290"/>
                  <a:pt x="1489" y="589327"/>
                  <a:pt x="0" y="480132"/>
                </a:cubicBezTo>
                <a:cubicBezTo>
                  <a:pt x="-1489" y="370937"/>
                  <a:pt x="-12696" y="14585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19522682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Comic Sans MS" panose="030F0902030302020204" pitchFamily="66" charset="0"/>
              </a:rPr>
              <a:t>Make sure you leave enough space between them as they spread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69401-53B5-4341-B885-5F3211A47335}"/>
              </a:ext>
            </a:extLst>
          </p:cNvPr>
          <p:cNvSpPr txBox="1"/>
          <p:nvPr/>
        </p:nvSpPr>
        <p:spPr>
          <a:xfrm>
            <a:off x="4436355" y="5786122"/>
            <a:ext cx="3873563" cy="461665"/>
          </a:xfrm>
          <a:custGeom>
            <a:avLst/>
            <a:gdLst>
              <a:gd name="connsiteX0" fmla="*/ 0 w 3873563"/>
              <a:gd name="connsiteY0" fmla="*/ 0 h 461665"/>
              <a:gd name="connsiteX1" fmla="*/ 606858 w 3873563"/>
              <a:gd name="connsiteY1" fmla="*/ 0 h 461665"/>
              <a:gd name="connsiteX2" fmla="*/ 1291188 w 3873563"/>
              <a:gd name="connsiteY2" fmla="*/ 0 h 461665"/>
              <a:gd name="connsiteX3" fmla="*/ 1898046 w 3873563"/>
              <a:gd name="connsiteY3" fmla="*/ 0 h 461665"/>
              <a:gd name="connsiteX4" fmla="*/ 2504904 w 3873563"/>
              <a:gd name="connsiteY4" fmla="*/ 0 h 461665"/>
              <a:gd name="connsiteX5" fmla="*/ 3073027 w 3873563"/>
              <a:gd name="connsiteY5" fmla="*/ 0 h 461665"/>
              <a:gd name="connsiteX6" fmla="*/ 3873563 w 3873563"/>
              <a:gd name="connsiteY6" fmla="*/ 0 h 461665"/>
              <a:gd name="connsiteX7" fmla="*/ 3873563 w 3873563"/>
              <a:gd name="connsiteY7" fmla="*/ 461665 h 461665"/>
              <a:gd name="connsiteX8" fmla="*/ 3150498 w 3873563"/>
              <a:gd name="connsiteY8" fmla="*/ 461665 h 461665"/>
              <a:gd name="connsiteX9" fmla="*/ 2427433 w 3873563"/>
              <a:gd name="connsiteY9" fmla="*/ 461665 h 461665"/>
              <a:gd name="connsiteX10" fmla="*/ 1820575 w 3873563"/>
              <a:gd name="connsiteY10" fmla="*/ 461665 h 461665"/>
              <a:gd name="connsiteX11" fmla="*/ 1213716 w 3873563"/>
              <a:gd name="connsiteY11" fmla="*/ 461665 h 461665"/>
              <a:gd name="connsiteX12" fmla="*/ 684329 w 3873563"/>
              <a:gd name="connsiteY12" fmla="*/ 461665 h 461665"/>
              <a:gd name="connsiteX13" fmla="*/ 0 w 3873563"/>
              <a:gd name="connsiteY13" fmla="*/ 461665 h 461665"/>
              <a:gd name="connsiteX14" fmla="*/ 0 w 3873563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3563" h="461665" fill="none" extrusionOk="0">
                <a:moveTo>
                  <a:pt x="0" y="0"/>
                </a:moveTo>
                <a:cubicBezTo>
                  <a:pt x="179705" y="1611"/>
                  <a:pt x="436351" y="2574"/>
                  <a:pt x="606858" y="0"/>
                </a:cubicBezTo>
                <a:cubicBezTo>
                  <a:pt x="777365" y="-2574"/>
                  <a:pt x="971387" y="-3410"/>
                  <a:pt x="1291188" y="0"/>
                </a:cubicBezTo>
                <a:cubicBezTo>
                  <a:pt x="1610989" y="3410"/>
                  <a:pt x="1626064" y="9095"/>
                  <a:pt x="1898046" y="0"/>
                </a:cubicBezTo>
                <a:cubicBezTo>
                  <a:pt x="2170028" y="-9095"/>
                  <a:pt x="2225890" y="16975"/>
                  <a:pt x="2504904" y="0"/>
                </a:cubicBezTo>
                <a:cubicBezTo>
                  <a:pt x="2783918" y="-16975"/>
                  <a:pt x="2836488" y="-12303"/>
                  <a:pt x="3073027" y="0"/>
                </a:cubicBezTo>
                <a:cubicBezTo>
                  <a:pt x="3309566" y="12303"/>
                  <a:pt x="3581664" y="17773"/>
                  <a:pt x="3873563" y="0"/>
                </a:cubicBezTo>
                <a:cubicBezTo>
                  <a:pt x="3869661" y="127444"/>
                  <a:pt x="3887749" y="343689"/>
                  <a:pt x="3873563" y="461665"/>
                </a:cubicBezTo>
                <a:cubicBezTo>
                  <a:pt x="3542162" y="433369"/>
                  <a:pt x="3382606" y="435676"/>
                  <a:pt x="3150498" y="461665"/>
                </a:cubicBezTo>
                <a:cubicBezTo>
                  <a:pt x="2918391" y="487654"/>
                  <a:pt x="2607543" y="487477"/>
                  <a:pt x="2427433" y="461665"/>
                </a:cubicBezTo>
                <a:cubicBezTo>
                  <a:pt x="2247323" y="435853"/>
                  <a:pt x="2005229" y="442783"/>
                  <a:pt x="1820575" y="461665"/>
                </a:cubicBezTo>
                <a:cubicBezTo>
                  <a:pt x="1635921" y="480547"/>
                  <a:pt x="1514194" y="448687"/>
                  <a:pt x="1213716" y="461665"/>
                </a:cubicBezTo>
                <a:cubicBezTo>
                  <a:pt x="913238" y="474643"/>
                  <a:pt x="928625" y="450090"/>
                  <a:pt x="684329" y="461665"/>
                </a:cubicBezTo>
                <a:cubicBezTo>
                  <a:pt x="440033" y="473240"/>
                  <a:pt x="234892" y="472394"/>
                  <a:pt x="0" y="461665"/>
                </a:cubicBezTo>
                <a:cubicBezTo>
                  <a:pt x="-16271" y="251275"/>
                  <a:pt x="-4588" y="222532"/>
                  <a:pt x="0" y="0"/>
                </a:cubicBezTo>
                <a:close/>
              </a:path>
              <a:path w="3873563" h="461665" stroke="0" extrusionOk="0">
                <a:moveTo>
                  <a:pt x="0" y="0"/>
                </a:moveTo>
                <a:cubicBezTo>
                  <a:pt x="263154" y="16292"/>
                  <a:pt x="481354" y="16307"/>
                  <a:pt x="645594" y="0"/>
                </a:cubicBezTo>
                <a:cubicBezTo>
                  <a:pt x="809834" y="-16307"/>
                  <a:pt x="915255" y="9979"/>
                  <a:pt x="1174981" y="0"/>
                </a:cubicBezTo>
                <a:cubicBezTo>
                  <a:pt x="1434707" y="-9979"/>
                  <a:pt x="1610170" y="-15241"/>
                  <a:pt x="1743103" y="0"/>
                </a:cubicBezTo>
                <a:cubicBezTo>
                  <a:pt x="1876036" y="15241"/>
                  <a:pt x="2209008" y="-26176"/>
                  <a:pt x="2388697" y="0"/>
                </a:cubicBezTo>
                <a:cubicBezTo>
                  <a:pt x="2568386" y="26176"/>
                  <a:pt x="2719409" y="-26137"/>
                  <a:pt x="2995555" y="0"/>
                </a:cubicBezTo>
                <a:cubicBezTo>
                  <a:pt x="3271701" y="26137"/>
                  <a:pt x="3579985" y="24754"/>
                  <a:pt x="3873563" y="0"/>
                </a:cubicBezTo>
                <a:cubicBezTo>
                  <a:pt x="3892508" y="185973"/>
                  <a:pt x="3853408" y="336887"/>
                  <a:pt x="3873563" y="461665"/>
                </a:cubicBezTo>
                <a:cubicBezTo>
                  <a:pt x="3653879" y="471773"/>
                  <a:pt x="3456319" y="464123"/>
                  <a:pt x="3344176" y="461665"/>
                </a:cubicBezTo>
                <a:cubicBezTo>
                  <a:pt x="3232033" y="459207"/>
                  <a:pt x="2950244" y="491190"/>
                  <a:pt x="2737318" y="461665"/>
                </a:cubicBezTo>
                <a:cubicBezTo>
                  <a:pt x="2524392" y="432140"/>
                  <a:pt x="2440344" y="467886"/>
                  <a:pt x="2207931" y="461665"/>
                </a:cubicBezTo>
                <a:cubicBezTo>
                  <a:pt x="1975518" y="455444"/>
                  <a:pt x="1796099" y="486819"/>
                  <a:pt x="1562337" y="461665"/>
                </a:cubicBezTo>
                <a:cubicBezTo>
                  <a:pt x="1328575" y="436511"/>
                  <a:pt x="1210150" y="451686"/>
                  <a:pt x="994215" y="461665"/>
                </a:cubicBezTo>
                <a:cubicBezTo>
                  <a:pt x="778280" y="471644"/>
                  <a:pt x="222444" y="498752"/>
                  <a:pt x="0" y="461665"/>
                </a:cubicBezTo>
                <a:cubicBezTo>
                  <a:pt x="12249" y="250757"/>
                  <a:pt x="3633" y="11106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19522682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omic Sans MS" panose="030F0902030302020204" pitchFamily="66" charset="0"/>
              </a:rPr>
              <a:t>Bake until slightly golden</a:t>
            </a:r>
          </a:p>
        </p:txBody>
      </p:sp>
    </p:spTree>
    <p:extLst>
      <p:ext uri="{BB962C8B-B14F-4D97-AF65-F5344CB8AC3E}">
        <p14:creationId xmlns:p14="http://schemas.microsoft.com/office/powerpoint/2010/main" val="25568120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ood, sitting, sheep, close&#10;&#10;Description automatically generated">
            <a:extLst>
              <a:ext uri="{FF2B5EF4-FFF2-40B4-BE49-F238E27FC236}">
                <a16:creationId xmlns:a16="http://schemas.microsoft.com/office/drawing/2014/main" id="{5B51624E-C4EA-8941-8573-8C74C9E2A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1014" b="36811"/>
          <a:stretch/>
        </p:blipFill>
        <p:spPr>
          <a:xfrm>
            <a:off x="-8" y="-7"/>
            <a:ext cx="12192000" cy="6855958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Food on a grill&#10;&#10;Description automatically generated">
            <a:extLst>
              <a:ext uri="{FF2B5EF4-FFF2-40B4-BE49-F238E27FC236}">
                <a16:creationId xmlns:a16="http://schemas.microsoft.com/office/drawing/2014/main" id="{8369D2DD-DA43-2847-9585-D2C7069EA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83" r="-1" b="28762"/>
          <a:stretch/>
        </p:blipFill>
        <p:spPr>
          <a:xfrm>
            <a:off x="3639395" y="10"/>
            <a:ext cx="4023360" cy="298023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9" name="Picture 8" descr="A picture containing sitting, food, blue, grill&#10;&#10;Description automatically generated">
            <a:extLst>
              <a:ext uri="{FF2B5EF4-FFF2-40B4-BE49-F238E27FC236}">
                <a16:creationId xmlns:a16="http://schemas.microsoft.com/office/drawing/2014/main" id="{D0023C76-5E3E-D84B-ABCB-8C4AAEB93A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9601"/>
          <a:stretch/>
        </p:blipFill>
        <p:spPr>
          <a:xfrm>
            <a:off x="7816904" y="1584501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EF8DBD-0E9E-844B-9A1D-09326CF8FF51}"/>
              </a:ext>
            </a:extLst>
          </p:cNvPr>
          <p:cNvSpPr txBox="1"/>
          <p:nvPr/>
        </p:nvSpPr>
        <p:spPr>
          <a:xfrm>
            <a:off x="971007" y="4040824"/>
            <a:ext cx="5886994" cy="1200329"/>
          </a:xfrm>
          <a:custGeom>
            <a:avLst/>
            <a:gdLst>
              <a:gd name="connsiteX0" fmla="*/ 0 w 5886994"/>
              <a:gd name="connsiteY0" fmla="*/ 0 h 1200329"/>
              <a:gd name="connsiteX1" fmla="*/ 477501 w 5886994"/>
              <a:gd name="connsiteY1" fmla="*/ 0 h 1200329"/>
              <a:gd name="connsiteX2" fmla="*/ 1013871 w 5886994"/>
              <a:gd name="connsiteY2" fmla="*/ 0 h 1200329"/>
              <a:gd name="connsiteX3" fmla="*/ 1785722 w 5886994"/>
              <a:gd name="connsiteY3" fmla="*/ 0 h 1200329"/>
              <a:gd name="connsiteX4" fmla="*/ 2322092 w 5886994"/>
              <a:gd name="connsiteY4" fmla="*/ 0 h 1200329"/>
              <a:gd name="connsiteX5" fmla="*/ 3035072 w 5886994"/>
              <a:gd name="connsiteY5" fmla="*/ 0 h 1200329"/>
              <a:gd name="connsiteX6" fmla="*/ 3512573 w 5886994"/>
              <a:gd name="connsiteY6" fmla="*/ 0 h 1200329"/>
              <a:gd name="connsiteX7" fmla="*/ 4107814 w 5886994"/>
              <a:gd name="connsiteY7" fmla="*/ 0 h 1200329"/>
              <a:gd name="connsiteX8" fmla="*/ 4879664 w 5886994"/>
              <a:gd name="connsiteY8" fmla="*/ 0 h 1200329"/>
              <a:gd name="connsiteX9" fmla="*/ 5886994 w 5886994"/>
              <a:gd name="connsiteY9" fmla="*/ 0 h 1200329"/>
              <a:gd name="connsiteX10" fmla="*/ 5886994 w 5886994"/>
              <a:gd name="connsiteY10" fmla="*/ 588161 h 1200329"/>
              <a:gd name="connsiteX11" fmla="*/ 5886994 w 5886994"/>
              <a:gd name="connsiteY11" fmla="*/ 1200329 h 1200329"/>
              <a:gd name="connsiteX12" fmla="*/ 5350623 w 5886994"/>
              <a:gd name="connsiteY12" fmla="*/ 1200329 h 1200329"/>
              <a:gd name="connsiteX13" fmla="*/ 4873123 w 5886994"/>
              <a:gd name="connsiteY13" fmla="*/ 1200329 h 1200329"/>
              <a:gd name="connsiteX14" fmla="*/ 4277882 w 5886994"/>
              <a:gd name="connsiteY14" fmla="*/ 1200329 h 1200329"/>
              <a:gd name="connsiteX15" fmla="*/ 3682642 w 5886994"/>
              <a:gd name="connsiteY15" fmla="*/ 1200329 h 1200329"/>
              <a:gd name="connsiteX16" fmla="*/ 2969661 w 5886994"/>
              <a:gd name="connsiteY16" fmla="*/ 1200329 h 1200329"/>
              <a:gd name="connsiteX17" fmla="*/ 2492161 w 5886994"/>
              <a:gd name="connsiteY17" fmla="*/ 1200329 h 1200329"/>
              <a:gd name="connsiteX18" fmla="*/ 1720310 w 5886994"/>
              <a:gd name="connsiteY18" fmla="*/ 1200329 h 1200329"/>
              <a:gd name="connsiteX19" fmla="*/ 1242810 w 5886994"/>
              <a:gd name="connsiteY19" fmla="*/ 1200329 h 1200329"/>
              <a:gd name="connsiteX20" fmla="*/ 647569 w 5886994"/>
              <a:gd name="connsiteY20" fmla="*/ 1200329 h 1200329"/>
              <a:gd name="connsiteX21" fmla="*/ 0 w 5886994"/>
              <a:gd name="connsiteY21" fmla="*/ 1200329 h 1200329"/>
              <a:gd name="connsiteX22" fmla="*/ 0 w 5886994"/>
              <a:gd name="connsiteY22" fmla="*/ 588161 h 1200329"/>
              <a:gd name="connsiteX23" fmla="*/ 0 w 5886994"/>
              <a:gd name="connsiteY23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86994" h="1200329" fill="none" extrusionOk="0">
                <a:moveTo>
                  <a:pt x="0" y="0"/>
                </a:moveTo>
                <a:cubicBezTo>
                  <a:pt x="152801" y="-4054"/>
                  <a:pt x="352605" y="-16426"/>
                  <a:pt x="477501" y="0"/>
                </a:cubicBezTo>
                <a:cubicBezTo>
                  <a:pt x="602397" y="16426"/>
                  <a:pt x="870711" y="21076"/>
                  <a:pt x="1013871" y="0"/>
                </a:cubicBezTo>
                <a:cubicBezTo>
                  <a:pt x="1157031" y="-21076"/>
                  <a:pt x="1555449" y="-25624"/>
                  <a:pt x="1785722" y="0"/>
                </a:cubicBezTo>
                <a:cubicBezTo>
                  <a:pt x="2015995" y="25624"/>
                  <a:pt x="2151363" y="11510"/>
                  <a:pt x="2322092" y="0"/>
                </a:cubicBezTo>
                <a:cubicBezTo>
                  <a:pt x="2492821" y="-11510"/>
                  <a:pt x="2702325" y="-12258"/>
                  <a:pt x="3035072" y="0"/>
                </a:cubicBezTo>
                <a:cubicBezTo>
                  <a:pt x="3367819" y="12258"/>
                  <a:pt x="3333592" y="21228"/>
                  <a:pt x="3512573" y="0"/>
                </a:cubicBezTo>
                <a:cubicBezTo>
                  <a:pt x="3691554" y="-21228"/>
                  <a:pt x="3821148" y="-12221"/>
                  <a:pt x="4107814" y="0"/>
                </a:cubicBezTo>
                <a:cubicBezTo>
                  <a:pt x="4394480" y="12221"/>
                  <a:pt x="4606472" y="-19601"/>
                  <a:pt x="4879664" y="0"/>
                </a:cubicBezTo>
                <a:cubicBezTo>
                  <a:pt x="5152856" y="19601"/>
                  <a:pt x="5646476" y="28194"/>
                  <a:pt x="5886994" y="0"/>
                </a:cubicBezTo>
                <a:cubicBezTo>
                  <a:pt x="5912519" y="245806"/>
                  <a:pt x="5865557" y="467683"/>
                  <a:pt x="5886994" y="588161"/>
                </a:cubicBezTo>
                <a:cubicBezTo>
                  <a:pt x="5908431" y="708639"/>
                  <a:pt x="5894259" y="1009779"/>
                  <a:pt x="5886994" y="1200329"/>
                </a:cubicBezTo>
                <a:cubicBezTo>
                  <a:pt x="5661444" y="1203479"/>
                  <a:pt x="5541341" y="1216352"/>
                  <a:pt x="5350623" y="1200329"/>
                </a:cubicBezTo>
                <a:cubicBezTo>
                  <a:pt x="5159905" y="1184306"/>
                  <a:pt x="5021901" y="1202548"/>
                  <a:pt x="4873123" y="1200329"/>
                </a:cubicBezTo>
                <a:cubicBezTo>
                  <a:pt x="4724345" y="1198110"/>
                  <a:pt x="4450276" y="1182824"/>
                  <a:pt x="4277882" y="1200329"/>
                </a:cubicBezTo>
                <a:cubicBezTo>
                  <a:pt x="4105488" y="1217834"/>
                  <a:pt x="3934455" y="1183518"/>
                  <a:pt x="3682642" y="1200329"/>
                </a:cubicBezTo>
                <a:cubicBezTo>
                  <a:pt x="3430829" y="1217140"/>
                  <a:pt x="3256664" y="1187913"/>
                  <a:pt x="2969661" y="1200329"/>
                </a:cubicBezTo>
                <a:cubicBezTo>
                  <a:pt x="2682658" y="1212745"/>
                  <a:pt x="2721184" y="1193997"/>
                  <a:pt x="2492161" y="1200329"/>
                </a:cubicBezTo>
                <a:cubicBezTo>
                  <a:pt x="2263138" y="1206661"/>
                  <a:pt x="2043330" y="1199994"/>
                  <a:pt x="1720310" y="1200329"/>
                </a:cubicBezTo>
                <a:cubicBezTo>
                  <a:pt x="1397290" y="1200664"/>
                  <a:pt x="1463699" y="1222627"/>
                  <a:pt x="1242810" y="1200329"/>
                </a:cubicBezTo>
                <a:cubicBezTo>
                  <a:pt x="1021921" y="1178031"/>
                  <a:pt x="794720" y="1221110"/>
                  <a:pt x="647569" y="1200329"/>
                </a:cubicBezTo>
                <a:cubicBezTo>
                  <a:pt x="500418" y="1179548"/>
                  <a:pt x="243113" y="1232271"/>
                  <a:pt x="0" y="1200329"/>
                </a:cubicBezTo>
                <a:cubicBezTo>
                  <a:pt x="3555" y="949434"/>
                  <a:pt x="-30335" y="753828"/>
                  <a:pt x="0" y="588161"/>
                </a:cubicBezTo>
                <a:cubicBezTo>
                  <a:pt x="30335" y="422494"/>
                  <a:pt x="-23913" y="181271"/>
                  <a:pt x="0" y="0"/>
                </a:cubicBezTo>
                <a:close/>
              </a:path>
              <a:path w="5886994" h="1200329" stroke="0" extrusionOk="0">
                <a:moveTo>
                  <a:pt x="0" y="0"/>
                </a:moveTo>
                <a:cubicBezTo>
                  <a:pt x="144088" y="-18233"/>
                  <a:pt x="343984" y="-14208"/>
                  <a:pt x="654110" y="0"/>
                </a:cubicBezTo>
                <a:cubicBezTo>
                  <a:pt x="964236" y="14208"/>
                  <a:pt x="979398" y="10447"/>
                  <a:pt x="1131611" y="0"/>
                </a:cubicBezTo>
                <a:cubicBezTo>
                  <a:pt x="1283824" y="-10447"/>
                  <a:pt x="1413718" y="-9979"/>
                  <a:pt x="1667982" y="0"/>
                </a:cubicBezTo>
                <a:cubicBezTo>
                  <a:pt x="1922246" y="9979"/>
                  <a:pt x="2179068" y="29323"/>
                  <a:pt x="2322092" y="0"/>
                </a:cubicBezTo>
                <a:cubicBezTo>
                  <a:pt x="2465116" y="-29323"/>
                  <a:pt x="2728254" y="-15103"/>
                  <a:pt x="2917333" y="0"/>
                </a:cubicBezTo>
                <a:cubicBezTo>
                  <a:pt x="3106412" y="15103"/>
                  <a:pt x="3430398" y="8141"/>
                  <a:pt x="3630313" y="0"/>
                </a:cubicBezTo>
                <a:cubicBezTo>
                  <a:pt x="3830228" y="-8141"/>
                  <a:pt x="4190062" y="-10356"/>
                  <a:pt x="4402163" y="0"/>
                </a:cubicBezTo>
                <a:cubicBezTo>
                  <a:pt x="4614264" y="10356"/>
                  <a:pt x="4810020" y="11724"/>
                  <a:pt x="4938534" y="0"/>
                </a:cubicBezTo>
                <a:cubicBezTo>
                  <a:pt x="5067048" y="-11724"/>
                  <a:pt x="5613650" y="6437"/>
                  <a:pt x="5886994" y="0"/>
                </a:cubicBezTo>
                <a:cubicBezTo>
                  <a:pt x="5859961" y="259057"/>
                  <a:pt x="5902712" y="383280"/>
                  <a:pt x="5886994" y="612168"/>
                </a:cubicBezTo>
                <a:cubicBezTo>
                  <a:pt x="5871276" y="841056"/>
                  <a:pt x="5885342" y="924986"/>
                  <a:pt x="5886994" y="1200329"/>
                </a:cubicBezTo>
                <a:cubicBezTo>
                  <a:pt x="5675112" y="1192271"/>
                  <a:pt x="5443884" y="1179486"/>
                  <a:pt x="5115144" y="1200329"/>
                </a:cubicBezTo>
                <a:cubicBezTo>
                  <a:pt x="4786404" y="1221173"/>
                  <a:pt x="4742864" y="1171434"/>
                  <a:pt x="4461033" y="1200329"/>
                </a:cubicBezTo>
                <a:cubicBezTo>
                  <a:pt x="4179202" y="1229224"/>
                  <a:pt x="4043000" y="1206031"/>
                  <a:pt x="3689183" y="1200329"/>
                </a:cubicBezTo>
                <a:cubicBezTo>
                  <a:pt x="3335366" y="1194628"/>
                  <a:pt x="3386662" y="1220120"/>
                  <a:pt x="3152812" y="1200329"/>
                </a:cubicBezTo>
                <a:cubicBezTo>
                  <a:pt x="2918962" y="1180538"/>
                  <a:pt x="2816682" y="1188783"/>
                  <a:pt x="2498702" y="1200329"/>
                </a:cubicBezTo>
                <a:cubicBezTo>
                  <a:pt x="2180722" y="1211876"/>
                  <a:pt x="2039092" y="1167502"/>
                  <a:pt x="1785722" y="1200329"/>
                </a:cubicBezTo>
                <a:cubicBezTo>
                  <a:pt x="1532352" y="1233156"/>
                  <a:pt x="1432945" y="1179100"/>
                  <a:pt x="1308221" y="1200329"/>
                </a:cubicBezTo>
                <a:cubicBezTo>
                  <a:pt x="1183497" y="1221558"/>
                  <a:pt x="866536" y="1219845"/>
                  <a:pt x="595241" y="1200329"/>
                </a:cubicBezTo>
                <a:cubicBezTo>
                  <a:pt x="323946" y="1180813"/>
                  <a:pt x="162277" y="1198602"/>
                  <a:pt x="0" y="1200329"/>
                </a:cubicBezTo>
                <a:cubicBezTo>
                  <a:pt x="26500" y="912307"/>
                  <a:pt x="17196" y="751015"/>
                  <a:pt x="0" y="624171"/>
                </a:cubicBezTo>
                <a:cubicBezTo>
                  <a:pt x="-17196" y="497327"/>
                  <a:pt x="-21743" y="19505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19522682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Comic Sans MS" panose="030F0902030302020204" pitchFamily="66" charset="0"/>
              </a:rPr>
              <a:t>Wait for them to cool down slightly then enjoy </a:t>
            </a:r>
            <a:r>
              <a:rPr lang="en-US" sz="3600" dirty="0">
                <a:solidFill>
                  <a:schemeClr val="accent2"/>
                </a:solidFill>
                <a:latin typeface="Comic Sans MS" panose="030F0902030302020204" pitchFamily="66" charset="0"/>
                <a:sym typeface="Wingdings" pitchFamily="2" charset="2"/>
              </a:rPr>
              <a:t> </a:t>
            </a:r>
            <a:endParaRPr lang="en-US" sz="3600" dirty="0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729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F2958A0A-CDDF-694D-BB44-F821B3632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610" y="432487"/>
            <a:ext cx="5812022" cy="5782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A28488-E369-F149-B862-021F939E5C5E}"/>
              </a:ext>
            </a:extLst>
          </p:cNvPr>
          <p:cNvSpPr txBox="1"/>
          <p:nvPr/>
        </p:nvSpPr>
        <p:spPr>
          <a:xfrm>
            <a:off x="2036805" y="1940011"/>
            <a:ext cx="8118389" cy="2308324"/>
          </a:xfrm>
          <a:custGeom>
            <a:avLst/>
            <a:gdLst>
              <a:gd name="connsiteX0" fmla="*/ 0 w 8118389"/>
              <a:gd name="connsiteY0" fmla="*/ 0 h 2308324"/>
              <a:gd name="connsiteX1" fmla="*/ 595349 w 8118389"/>
              <a:gd name="connsiteY1" fmla="*/ 0 h 2308324"/>
              <a:gd name="connsiteX2" fmla="*/ 1271881 w 8118389"/>
              <a:gd name="connsiteY2" fmla="*/ 0 h 2308324"/>
              <a:gd name="connsiteX3" fmla="*/ 1867229 w 8118389"/>
              <a:gd name="connsiteY3" fmla="*/ 0 h 2308324"/>
              <a:gd name="connsiteX4" fmla="*/ 2706130 w 8118389"/>
              <a:gd name="connsiteY4" fmla="*/ 0 h 2308324"/>
              <a:gd name="connsiteX5" fmla="*/ 3139110 w 8118389"/>
              <a:gd name="connsiteY5" fmla="*/ 0 h 2308324"/>
              <a:gd name="connsiteX6" fmla="*/ 3896827 w 8118389"/>
              <a:gd name="connsiteY6" fmla="*/ 0 h 2308324"/>
              <a:gd name="connsiteX7" fmla="*/ 4329807 w 8118389"/>
              <a:gd name="connsiteY7" fmla="*/ 0 h 2308324"/>
              <a:gd name="connsiteX8" fmla="*/ 4843972 w 8118389"/>
              <a:gd name="connsiteY8" fmla="*/ 0 h 2308324"/>
              <a:gd name="connsiteX9" fmla="*/ 5601688 w 8118389"/>
              <a:gd name="connsiteY9" fmla="*/ 0 h 2308324"/>
              <a:gd name="connsiteX10" fmla="*/ 6440589 w 8118389"/>
              <a:gd name="connsiteY10" fmla="*/ 0 h 2308324"/>
              <a:gd name="connsiteX11" fmla="*/ 7035937 w 8118389"/>
              <a:gd name="connsiteY11" fmla="*/ 0 h 2308324"/>
              <a:gd name="connsiteX12" fmla="*/ 8118389 w 8118389"/>
              <a:gd name="connsiteY12" fmla="*/ 0 h 2308324"/>
              <a:gd name="connsiteX13" fmla="*/ 8118389 w 8118389"/>
              <a:gd name="connsiteY13" fmla="*/ 577081 h 2308324"/>
              <a:gd name="connsiteX14" fmla="*/ 8118389 w 8118389"/>
              <a:gd name="connsiteY14" fmla="*/ 1200328 h 2308324"/>
              <a:gd name="connsiteX15" fmla="*/ 8118389 w 8118389"/>
              <a:gd name="connsiteY15" fmla="*/ 1754326 h 2308324"/>
              <a:gd name="connsiteX16" fmla="*/ 8118389 w 8118389"/>
              <a:gd name="connsiteY16" fmla="*/ 2308324 h 2308324"/>
              <a:gd name="connsiteX17" fmla="*/ 7279489 w 8118389"/>
              <a:gd name="connsiteY17" fmla="*/ 2308324 h 2308324"/>
              <a:gd name="connsiteX18" fmla="*/ 6765324 w 8118389"/>
              <a:gd name="connsiteY18" fmla="*/ 2308324 h 2308324"/>
              <a:gd name="connsiteX19" fmla="*/ 6251160 w 8118389"/>
              <a:gd name="connsiteY19" fmla="*/ 2308324 h 2308324"/>
              <a:gd name="connsiteX20" fmla="*/ 5655811 w 8118389"/>
              <a:gd name="connsiteY20" fmla="*/ 2308324 h 2308324"/>
              <a:gd name="connsiteX21" fmla="*/ 5222830 w 8118389"/>
              <a:gd name="connsiteY21" fmla="*/ 2308324 h 2308324"/>
              <a:gd name="connsiteX22" fmla="*/ 4627482 w 8118389"/>
              <a:gd name="connsiteY22" fmla="*/ 2308324 h 2308324"/>
              <a:gd name="connsiteX23" fmla="*/ 4032133 w 8118389"/>
              <a:gd name="connsiteY23" fmla="*/ 2308324 h 2308324"/>
              <a:gd name="connsiteX24" fmla="*/ 3436785 w 8118389"/>
              <a:gd name="connsiteY24" fmla="*/ 2308324 h 2308324"/>
              <a:gd name="connsiteX25" fmla="*/ 3003804 w 8118389"/>
              <a:gd name="connsiteY25" fmla="*/ 2308324 h 2308324"/>
              <a:gd name="connsiteX26" fmla="*/ 2327272 w 8118389"/>
              <a:gd name="connsiteY26" fmla="*/ 2308324 h 2308324"/>
              <a:gd name="connsiteX27" fmla="*/ 1731923 w 8118389"/>
              <a:gd name="connsiteY27" fmla="*/ 2308324 h 2308324"/>
              <a:gd name="connsiteX28" fmla="*/ 893023 w 8118389"/>
              <a:gd name="connsiteY28" fmla="*/ 2308324 h 2308324"/>
              <a:gd name="connsiteX29" fmla="*/ 0 w 8118389"/>
              <a:gd name="connsiteY29" fmla="*/ 2308324 h 2308324"/>
              <a:gd name="connsiteX30" fmla="*/ 0 w 8118389"/>
              <a:gd name="connsiteY30" fmla="*/ 1731243 h 2308324"/>
              <a:gd name="connsiteX31" fmla="*/ 0 w 8118389"/>
              <a:gd name="connsiteY31" fmla="*/ 1131079 h 2308324"/>
              <a:gd name="connsiteX32" fmla="*/ 0 w 8118389"/>
              <a:gd name="connsiteY32" fmla="*/ 553998 h 2308324"/>
              <a:gd name="connsiteX33" fmla="*/ 0 w 8118389"/>
              <a:gd name="connsiteY33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118389" h="2308324" fill="none" extrusionOk="0">
                <a:moveTo>
                  <a:pt x="0" y="0"/>
                </a:moveTo>
                <a:cubicBezTo>
                  <a:pt x="221869" y="-21258"/>
                  <a:pt x="395008" y="-20698"/>
                  <a:pt x="595349" y="0"/>
                </a:cubicBezTo>
                <a:cubicBezTo>
                  <a:pt x="795690" y="20698"/>
                  <a:pt x="992955" y="20504"/>
                  <a:pt x="1271881" y="0"/>
                </a:cubicBezTo>
                <a:cubicBezTo>
                  <a:pt x="1550807" y="-20504"/>
                  <a:pt x="1666041" y="21235"/>
                  <a:pt x="1867229" y="0"/>
                </a:cubicBezTo>
                <a:cubicBezTo>
                  <a:pt x="2068417" y="-21235"/>
                  <a:pt x="2440675" y="7263"/>
                  <a:pt x="2706130" y="0"/>
                </a:cubicBezTo>
                <a:cubicBezTo>
                  <a:pt x="2971585" y="-7263"/>
                  <a:pt x="2924431" y="-14531"/>
                  <a:pt x="3139110" y="0"/>
                </a:cubicBezTo>
                <a:cubicBezTo>
                  <a:pt x="3353789" y="14531"/>
                  <a:pt x="3587765" y="22062"/>
                  <a:pt x="3896827" y="0"/>
                </a:cubicBezTo>
                <a:cubicBezTo>
                  <a:pt x="4205889" y="-22062"/>
                  <a:pt x="4166866" y="-10571"/>
                  <a:pt x="4329807" y="0"/>
                </a:cubicBezTo>
                <a:cubicBezTo>
                  <a:pt x="4492748" y="10571"/>
                  <a:pt x="4625765" y="-22750"/>
                  <a:pt x="4843972" y="0"/>
                </a:cubicBezTo>
                <a:cubicBezTo>
                  <a:pt x="5062179" y="22750"/>
                  <a:pt x="5338941" y="20194"/>
                  <a:pt x="5601688" y="0"/>
                </a:cubicBezTo>
                <a:cubicBezTo>
                  <a:pt x="5864435" y="-20194"/>
                  <a:pt x="6045991" y="-15657"/>
                  <a:pt x="6440589" y="0"/>
                </a:cubicBezTo>
                <a:cubicBezTo>
                  <a:pt x="6835187" y="15657"/>
                  <a:pt x="6785531" y="3942"/>
                  <a:pt x="7035937" y="0"/>
                </a:cubicBezTo>
                <a:cubicBezTo>
                  <a:pt x="7286343" y="-3942"/>
                  <a:pt x="7802215" y="-15529"/>
                  <a:pt x="8118389" y="0"/>
                </a:cubicBezTo>
                <a:cubicBezTo>
                  <a:pt x="8137606" y="146637"/>
                  <a:pt x="8108697" y="357762"/>
                  <a:pt x="8118389" y="577081"/>
                </a:cubicBezTo>
                <a:cubicBezTo>
                  <a:pt x="8128081" y="796400"/>
                  <a:pt x="8087243" y="938697"/>
                  <a:pt x="8118389" y="1200328"/>
                </a:cubicBezTo>
                <a:cubicBezTo>
                  <a:pt x="8149535" y="1461959"/>
                  <a:pt x="8109568" y="1599577"/>
                  <a:pt x="8118389" y="1754326"/>
                </a:cubicBezTo>
                <a:cubicBezTo>
                  <a:pt x="8127210" y="1909075"/>
                  <a:pt x="8099130" y="2061345"/>
                  <a:pt x="8118389" y="2308324"/>
                </a:cubicBezTo>
                <a:cubicBezTo>
                  <a:pt x="7936302" y="2332641"/>
                  <a:pt x="7470003" y="2347976"/>
                  <a:pt x="7279489" y="2308324"/>
                </a:cubicBezTo>
                <a:cubicBezTo>
                  <a:pt x="7088975" y="2268672"/>
                  <a:pt x="6871004" y="2333203"/>
                  <a:pt x="6765324" y="2308324"/>
                </a:cubicBezTo>
                <a:cubicBezTo>
                  <a:pt x="6659645" y="2283445"/>
                  <a:pt x="6360430" y="2302772"/>
                  <a:pt x="6251160" y="2308324"/>
                </a:cubicBezTo>
                <a:cubicBezTo>
                  <a:pt x="6141890" y="2313876"/>
                  <a:pt x="5787730" y="2322480"/>
                  <a:pt x="5655811" y="2308324"/>
                </a:cubicBezTo>
                <a:cubicBezTo>
                  <a:pt x="5523892" y="2294168"/>
                  <a:pt x="5347466" y="2311255"/>
                  <a:pt x="5222830" y="2308324"/>
                </a:cubicBezTo>
                <a:cubicBezTo>
                  <a:pt x="5098194" y="2305393"/>
                  <a:pt x="4849832" y="2333310"/>
                  <a:pt x="4627482" y="2308324"/>
                </a:cubicBezTo>
                <a:cubicBezTo>
                  <a:pt x="4405132" y="2283338"/>
                  <a:pt x="4168868" y="2311527"/>
                  <a:pt x="4032133" y="2308324"/>
                </a:cubicBezTo>
                <a:cubicBezTo>
                  <a:pt x="3895398" y="2305121"/>
                  <a:pt x="3690093" y="2300968"/>
                  <a:pt x="3436785" y="2308324"/>
                </a:cubicBezTo>
                <a:cubicBezTo>
                  <a:pt x="3183477" y="2315680"/>
                  <a:pt x="3107859" y="2306651"/>
                  <a:pt x="3003804" y="2308324"/>
                </a:cubicBezTo>
                <a:cubicBezTo>
                  <a:pt x="2899749" y="2309997"/>
                  <a:pt x="2471979" y="2336545"/>
                  <a:pt x="2327272" y="2308324"/>
                </a:cubicBezTo>
                <a:cubicBezTo>
                  <a:pt x="2182565" y="2280103"/>
                  <a:pt x="1945236" y="2324560"/>
                  <a:pt x="1731923" y="2308324"/>
                </a:cubicBezTo>
                <a:cubicBezTo>
                  <a:pt x="1518610" y="2292088"/>
                  <a:pt x="1111513" y="2346631"/>
                  <a:pt x="893023" y="2308324"/>
                </a:cubicBezTo>
                <a:cubicBezTo>
                  <a:pt x="674533" y="2270017"/>
                  <a:pt x="364473" y="2318965"/>
                  <a:pt x="0" y="2308324"/>
                </a:cubicBezTo>
                <a:cubicBezTo>
                  <a:pt x="-27419" y="2137880"/>
                  <a:pt x="23348" y="1940342"/>
                  <a:pt x="0" y="1731243"/>
                </a:cubicBezTo>
                <a:cubicBezTo>
                  <a:pt x="-23348" y="1522144"/>
                  <a:pt x="20925" y="1374849"/>
                  <a:pt x="0" y="1131079"/>
                </a:cubicBezTo>
                <a:cubicBezTo>
                  <a:pt x="-20925" y="887309"/>
                  <a:pt x="-28681" y="757998"/>
                  <a:pt x="0" y="553998"/>
                </a:cubicBezTo>
                <a:cubicBezTo>
                  <a:pt x="28681" y="349998"/>
                  <a:pt x="20250" y="113980"/>
                  <a:pt x="0" y="0"/>
                </a:cubicBezTo>
                <a:close/>
              </a:path>
              <a:path w="8118389" h="2308324" stroke="0" extrusionOk="0">
                <a:moveTo>
                  <a:pt x="0" y="0"/>
                </a:moveTo>
                <a:cubicBezTo>
                  <a:pt x="211629" y="1014"/>
                  <a:pt x="290376" y="-18385"/>
                  <a:pt x="514165" y="0"/>
                </a:cubicBezTo>
                <a:cubicBezTo>
                  <a:pt x="737954" y="18385"/>
                  <a:pt x="902193" y="-12595"/>
                  <a:pt x="1028329" y="0"/>
                </a:cubicBezTo>
                <a:cubicBezTo>
                  <a:pt x="1154465" y="12595"/>
                  <a:pt x="1406384" y="20459"/>
                  <a:pt x="1542494" y="0"/>
                </a:cubicBezTo>
                <a:cubicBezTo>
                  <a:pt x="1678605" y="-20459"/>
                  <a:pt x="2010557" y="15346"/>
                  <a:pt x="2300210" y="0"/>
                </a:cubicBezTo>
                <a:cubicBezTo>
                  <a:pt x="2589863" y="-15346"/>
                  <a:pt x="2622499" y="4291"/>
                  <a:pt x="2814375" y="0"/>
                </a:cubicBezTo>
                <a:cubicBezTo>
                  <a:pt x="3006252" y="-4291"/>
                  <a:pt x="3344883" y="-13877"/>
                  <a:pt x="3653275" y="0"/>
                </a:cubicBezTo>
                <a:cubicBezTo>
                  <a:pt x="3961667" y="13877"/>
                  <a:pt x="4092810" y="12531"/>
                  <a:pt x="4329807" y="0"/>
                </a:cubicBezTo>
                <a:cubicBezTo>
                  <a:pt x="4566804" y="-12531"/>
                  <a:pt x="4762770" y="-28912"/>
                  <a:pt x="5006340" y="0"/>
                </a:cubicBezTo>
                <a:cubicBezTo>
                  <a:pt x="5249910" y="28912"/>
                  <a:pt x="5341927" y="9119"/>
                  <a:pt x="5520505" y="0"/>
                </a:cubicBezTo>
                <a:cubicBezTo>
                  <a:pt x="5699084" y="-9119"/>
                  <a:pt x="5994540" y="-37127"/>
                  <a:pt x="6359405" y="0"/>
                </a:cubicBezTo>
                <a:cubicBezTo>
                  <a:pt x="6724270" y="37127"/>
                  <a:pt x="6700359" y="4637"/>
                  <a:pt x="7035937" y="0"/>
                </a:cubicBezTo>
                <a:cubicBezTo>
                  <a:pt x="7371515" y="-4637"/>
                  <a:pt x="7870759" y="32760"/>
                  <a:pt x="8118389" y="0"/>
                </a:cubicBezTo>
                <a:cubicBezTo>
                  <a:pt x="8122851" y="163774"/>
                  <a:pt x="8115674" y="339398"/>
                  <a:pt x="8118389" y="577081"/>
                </a:cubicBezTo>
                <a:cubicBezTo>
                  <a:pt x="8121104" y="814764"/>
                  <a:pt x="8113434" y="848087"/>
                  <a:pt x="8118389" y="1084912"/>
                </a:cubicBezTo>
                <a:cubicBezTo>
                  <a:pt x="8123344" y="1321737"/>
                  <a:pt x="8112617" y="1454547"/>
                  <a:pt x="8118389" y="1615827"/>
                </a:cubicBezTo>
                <a:cubicBezTo>
                  <a:pt x="8124161" y="1777107"/>
                  <a:pt x="8117100" y="2122212"/>
                  <a:pt x="8118389" y="2308324"/>
                </a:cubicBezTo>
                <a:cubicBezTo>
                  <a:pt x="7959958" y="2288138"/>
                  <a:pt x="7685105" y="2315050"/>
                  <a:pt x="7523040" y="2308324"/>
                </a:cubicBezTo>
                <a:cubicBezTo>
                  <a:pt x="7360975" y="2301598"/>
                  <a:pt x="7108156" y="2326324"/>
                  <a:pt x="6765324" y="2308324"/>
                </a:cubicBezTo>
                <a:cubicBezTo>
                  <a:pt x="6422492" y="2290324"/>
                  <a:pt x="6096280" y="2316714"/>
                  <a:pt x="5926424" y="2308324"/>
                </a:cubicBezTo>
                <a:cubicBezTo>
                  <a:pt x="5756568" y="2299934"/>
                  <a:pt x="5587854" y="2332161"/>
                  <a:pt x="5412259" y="2308324"/>
                </a:cubicBezTo>
                <a:cubicBezTo>
                  <a:pt x="5236665" y="2284487"/>
                  <a:pt x="5104352" y="2325943"/>
                  <a:pt x="4898095" y="2308324"/>
                </a:cubicBezTo>
                <a:cubicBezTo>
                  <a:pt x="4691838" y="2290705"/>
                  <a:pt x="4581429" y="2314504"/>
                  <a:pt x="4465114" y="2308324"/>
                </a:cubicBezTo>
                <a:cubicBezTo>
                  <a:pt x="4348799" y="2302144"/>
                  <a:pt x="4236547" y="2303034"/>
                  <a:pt x="4032133" y="2308324"/>
                </a:cubicBezTo>
                <a:cubicBezTo>
                  <a:pt x="3827719" y="2313614"/>
                  <a:pt x="3508721" y="2300142"/>
                  <a:pt x="3274417" y="2308324"/>
                </a:cubicBezTo>
                <a:cubicBezTo>
                  <a:pt x="3040113" y="2316506"/>
                  <a:pt x="2966818" y="2321194"/>
                  <a:pt x="2760252" y="2308324"/>
                </a:cubicBezTo>
                <a:cubicBezTo>
                  <a:pt x="2553687" y="2295454"/>
                  <a:pt x="2438156" y="2298767"/>
                  <a:pt x="2327272" y="2308324"/>
                </a:cubicBezTo>
                <a:cubicBezTo>
                  <a:pt x="2216388" y="2317881"/>
                  <a:pt x="1922470" y="2305180"/>
                  <a:pt x="1650739" y="2308324"/>
                </a:cubicBezTo>
                <a:cubicBezTo>
                  <a:pt x="1379008" y="2311468"/>
                  <a:pt x="1241960" y="2284228"/>
                  <a:pt x="1136574" y="2308324"/>
                </a:cubicBezTo>
                <a:cubicBezTo>
                  <a:pt x="1031188" y="2332420"/>
                  <a:pt x="436891" y="2254516"/>
                  <a:pt x="0" y="2308324"/>
                </a:cubicBezTo>
                <a:cubicBezTo>
                  <a:pt x="13001" y="2131244"/>
                  <a:pt x="23599" y="1939578"/>
                  <a:pt x="0" y="1777409"/>
                </a:cubicBezTo>
                <a:cubicBezTo>
                  <a:pt x="-23599" y="1615241"/>
                  <a:pt x="-26215" y="1381784"/>
                  <a:pt x="0" y="1246495"/>
                </a:cubicBezTo>
                <a:cubicBezTo>
                  <a:pt x="26215" y="1111206"/>
                  <a:pt x="21328" y="772872"/>
                  <a:pt x="0" y="623247"/>
                </a:cubicBezTo>
                <a:cubicBezTo>
                  <a:pt x="-21328" y="473622"/>
                  <a:pt x="-19472" y="1473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extLst>
              <a:ext uri="{C807C97D-BFC1-408E-A445-0C87EB9F89A2}">
                <ask:lineSketchStyleProps xmlns:ask="http://schemas.microsoft.com/office/drawing/2018/sketchyshapes" xmlns="" sd="33367555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Comic Sans MS" panose="030F0902030302020204" pitchFamily="66" charset="0"/>
              </a:rPr>
              <a:t>Enjoy the half term!</a:t>
            </a:r>
          </a:p>
          <a:p>
            <a:pPr algn="ctr"/>
            <a:r>
              <a:rPr lang="en-US" sz="4800" dirty="0">
                <a:solidFill>
                  <a:schemeClr val="accent2"/>
                </a:solidFill>
                <a:latin typeface="Comic Sans MS" panose="030F0902030302020204" pitchFamily="66" charset="0"/>
              </a:rPr>
              <a:t>See you again on Monday 1</a:t>
            </a:r>
            <a:r>
              <a:rPr lang="en-US" sz="4800" baseline="30000" dirty="0">
                <a:solidFill>
                  <a:schemeClr val="accent2"/>
                </a:solidFill>
                <a:latin typeface="Comic Sans MS" panose="030F0902030302020204" pitchFamily="66" charset="0"/>
              </a:rPr>
              <a:t>st</a:t>
            </a:r>
            <a:r>
              <a:rPr lang="en-US" sz="4800" dirty="0">
                <a:solidFill>
                  <a:schemeClr val="accent2"/>
                </a:solidFill>
                <a:latin typeface="Comic Sans MS" panose="030F0902030302020204" pitchFamily="66" charset="0"/>
              </a:rPr>
              <a:t> June </a:t>
            </a:r>
            <a:r>
              <a:rPr lang="en-US" sz="4800" dirty="0">
                <a:solidFill>
                  <a:schemeClr val="accent2"/>
                </a:solidFill>
                <a:latin typeface="Comic Sans MS" panose="030F0902030302020204" pitchFamily="66" charset="0"/>
                <a:sym typeface="Wingdings" pitchFamily="2" charset="2"/>
              </a:rPr>
              <a:t> </a:t>
            </a:r>
            <a:endParaRPr lang="en-US" sz="4800" dirty="0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38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141</Words>
  <Application>Microsoft Office PowerPoint</Application>
  <PresentationFormat>Widescreen</PresentationFormat>
  <Paragraphs>25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 ivanovic</dc:creator>
  <cp:lastModifiedBy>rachel ellis</cp:lastModifiedBy>
  <cp:revision>3</cp:revision>
  <dcterms:created xsi:type="dcterms:W3CDTF">2020-05-22T10:35:35Z</dcterms:created>
  <dcterms:modified xsi:type="dcterms:W3CDTF">2020-06-22T08:37:26Z</dcterms:modified>
</cp:coreProperties>
</file>