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7" r:id="rId2"/>
    <p:sldId id="265" r:id="rId3"/>
    <p:sldId id="266" r:id="rId4"/>
    <p:sldId id="267" r:id="rId5"/>
    <p:sldId id="268" r:id="rId6"/>
    <p:sldId id="269" r:id="rId7"/>
    <p:sldId id="270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 snapToObjects="1">
      <p:cViewPr varScale="1">
        <p:scale>
          <a:sx n="46" d="100"/>
          <a:sy n="46" d="100"/>
        </p:scale>
        <p:origin x="7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F19D88-305C-9F49-BE55-47F523D6C6DA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55276-2EE6-CB41-9014-E7ABEEC54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25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17816-749C-9041-AA42-A799CDBABB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7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17816-749C-9041-AA42-A799CDBABB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027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17816-749C-9041-AA42-A799CDBABB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810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17816-749C-9041-AA42-A799CDBABB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96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17816-749C-9041-AA42-A799CDBABB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94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17816-749C-9041-AA42-A799CDBABB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62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17816-749C-9041-AA42-A799CDBABB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256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17816-749C-9041-AA42-A799CDBABB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727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DE730-276E-364B-BA1E-C16A440622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6D8FDD-1AAA-DF4A-ADA1-FFAED99E56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A86DC-D04B-3E47-A7E5-136BBA459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25B11-90E2-AF48-932D-386B2D12FB06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5767A-2985-7E43-B0C4-2AF9E838A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EBFAD-3A30-9842-BA25-1F8EAAB39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BA34-5BC3-C841-BEEE-14D342D1B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182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4C053-CF09-CF49-B539-50BB3ECD1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3AD23D-4DDB-3D4D-93E9-8C1711B0B4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E7209-CED7-754F-A265-116CAF709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25B11-90E2-AF48-932D-386B2D12FB06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48C23-F5A4-E942-A100-1B3CB6E6F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17614-16FA-FC43-B983-7019B7EE1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BA34-5BC3-C841-BEEE-14D342D1B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59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B353BB-5A24-3F4D-B241-731D79AD76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5EEDBE-6379-2845-AB07-F5FC1870DE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C156B-4926-444D-BCDA-859B5787C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25B11-90E2-AF48-932D-386B2D12FB06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D1285-7E8B-BD47-8728-CF1654EB7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AB8F0-BAA8-2D47-9D3B-64B31C0B1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BA34-5BC3-C841-BEEE-14D342D1B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651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AD3C4-B940-1847-A13B-A0789F11B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BD884-59E6-B648-8F34-C78258F30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983EE-B574-884C-A0C6-77D7CB6DF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25B11-90E2-AF48-932D-386B2D12FB06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A2AED-DCE3-614C-8592-BFF48DFFD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1CFF7-E677-AA4A-885F-79701D313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BA34-5BC3-C841-BEEE-14D342D1B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19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53E0C-2B2F-7548-8CD6-2DAEC6067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600D2-45FA-A04E-A71F-E0D461694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9217D-E11D-0B4B-93D9-7C0091EB1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25B11-90E2-AF48-932D-386B2D12FB06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259B9-B91A-0046-8F8C-9F993E35E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47FD24-A4AF-0E46-B5D0-AC3EF8A6D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BA34-5BC3-C841-BEEE-14D342D1B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49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713F7-6660-F642-8737-DBA0374DB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712FC-A294-154A-9AB4-96D8BA713E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3169B8-9A40-0848-84AC-D113998CAB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54B1A9-0292-9543-B539-5593D4689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25B11-90E2-AF48-932D-386B2D12FB06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FF612F-6E2D-104B-8AC8-CC2CB7845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DFF8E7-7145-8446-88A3-99A6E30C2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BA34-5BC3-C841-BEEE-14D342D1B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40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04A73-4023-B64A-A405-231315536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A01A1-C9B6-9D4E-9C9E-305546383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02357B-55A3-BD44-8749-3C02BCC859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A2C343-D2C5-3141-9DFF-E4C1ACE56F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6250FB-9489-6941-B435-AD8C600937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C7BF70-61DF-7843-B492-FA9D1BA34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25B11-90E2-AF48-932D-386B2D12FB06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80FC01-C1A8-8744-8EAA-C1039A4BF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EC6847-4961-3540-AA21-9F7F20B70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BA34-5BC3-C841-BEEE-14D342D1B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55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2AE79-D51C-5042-81EA-31970C6B0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E76D29-D6D0-214B-829C-B18CCD03C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25B11-90E2-AF48-932D-386B2D12FB06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52DAC4-71AE-B246-91EB-D71304353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D3CF57-FC71-2F4A-BC45-BCCB7766A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BA34-5BC3-C841-BEEE-14D342D1B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16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363D9-5C18-3149-B927-C08D98E3D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25B11-90E2-AF48-932D-386B2D12FB06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6890FD-CA0F-584D-B522-B536DA63C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BB8EC7-41A8-6949-B556-10738723A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BA34-5BC3-C841-BEEE-14D342D1B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554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D98CB-8991-4442-8EED-C835A6736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7717A-895E-464E-9DF7-F532437EE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5F81B-E999-E846-9C0B-41FE70BA4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810D62-99EA-F74D-92EA-667DB9A06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25B11-90E2-AF48-932D-386B2D12FB06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1352CA-8A11-3044-AF0D-63B119518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9DC9BA-3B4D-5B4C-B34E-099FF45E1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BA34-5BC3-C841-BEEE-14D342D1B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063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A7B16-623D-3B4B-B9EE-94910FA8D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0B5043-F865-4548-92AA-721B936881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BD9340-51F6-A943-BC53-8B5EBC0E9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014519-4F3C-F94E-A6D3-3B421B13C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25B11-90E2-AF48-932D-386B2D12FB06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3B49A5-EE67-8C49-B35E-D5734EEBB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F68B9-D3C5-F748-B8B1-F76410E01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BA34-5BC3-C841-BEEE-14D342D1B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193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FFC25B-C86F-484C-A6EF-01F2FCC2A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D506F-52DE-D84F-A48D-E4BCDC2892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46A09-1B7F-CD4B-B300-A9139B759E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25B11-90E2-AF48-932D-386B2D12FB06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20939-4B47-4847-B4F0-7A4660B2D0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CC83A-B849-C549-B7FE-813EBE7FA7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5BA34-5BC3-C841-BEEE-14D342D1B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s://www.rawpixel.com/image/94819/baking-ingredients-copy-spac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pring.org.uk/2013/10/6-purely-psychological-effects-of-washing-your-hands.php" TargetMode="External"/><Relationship Id="rId5" Type="http://schemas.openxmlformats.org/officeDocument/2006/relationships/image" Target="../media/image3.jpg"/><Relationship Id="rId4" Type="http://schemas.openxmlformats.org/officeDocument/2006/relationships/hyperlink" Target="https://www.rawpixel.com/image/94819/baking-ingredients-copy-spac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hyperlink" Target="https://www.rawpixel.com/image/94819/baking-ingredients-copy-spac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hyperlink" Target="https://www.rawpixel.com/image/94819/baking-ingredients-copy-spac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hyperlink" Target="https://www.rawpixel.com/image/94819/baking-ingredients-copy-spac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hyperlink" Target="https://www.rawpixel.com/image/94819/baking-ingredients-copy-spac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hyperlink" Target="https://www.rawpixel.com/image/94819/baking-ingredients-copy-spac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food, plate, sitting&#10;&#10;Description automatically generated">
            <a:extLst>
              <a:ext uri="{FF2B5EF4-FFF2-40B4-BE49-F238E27FC236}">
                <a16:creationId xmlns:a16="http://schemas.microsoft.com/office/drawing/2014/main" id="{570B6657-9FF7-AA45-A0E2-0A1628CBA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2168" b="160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909B671-8432-3648-A366-0B97D3C6C833}"/>
              </a:ext>
            </a:extLst>
          </p:cNvPr>
          <p:cNvSpPr txBox="1">
            <a:spLocks/>
          </p:cNvSpPr>
          <p:nvPr/>
        </p:nvSpPr>
        <p:spPr>
          <a:xfrm>
            <a:off x="3330742" y="2849672"/>
            <a:ext cx="5530516" cy="1055064"/>
          </a:xfrm>
          <a:custGeom>
            <a:avLst/>
            <a:gdLst>
              <a:gd name="connsiteX0" fmla="*/ 0 w 5530516"/>
              <a:gd name="connsiteY0" fmla="*/ 0 h 1055064"/>
              <a:gd name="connsiteX1" fmla="*/ 580704 w 5530516"/>
              <a:gd name="connsiteY1" fmla="*/ 0 h 1055064"/>
              <a:gd name="connsiteX2" fmla="*/ 1216714 w 5530516"/>
              <a:gd name="connsiteY2" fmla="*/ 0 h 1055064"/>
              <a:gd name="connsiteX3" fmla="*/ 1797418 w 5530516"/>
              <a:gd name="connsiteY3" fmla="*/ 0 h 1055064"/>
              <a:gd name="connsiteX4" fmla="*/ 2544037 w 5530516"/>
              <a:gd name="connsiteY4" fmla="*/ 0 h 1055064"/>
              <a:gd name="connsiteX5" fmla="*/ 3235352 w 5530516"/>
              <a:gd name="connsiteY5" fmla="*/ 0 h 1055064"/>
              <a:gd name="connsiteX6" fmla="*/ 3926666 w 5530516"/>
              <a:gd name="connsiteY6" fmla="*/ 0 h 1055064"/>
              <a:gd name="connsiteX7" fmla="*/ 4728591 w 5530516"/>
              <a:gd name="connsiteY7" fmla="*/ 0 h 1055064"/>
              <a:gd name="connsiteX8" fmla="*/ 5530516 w 5530516"/>
              <a:gd name="connsiteY8" fmla="*/ 0 h 1055064"/>
              <a:gd name="connsiteX9" fmla="*/ 5530516 w 5530516"/>
              <a:gd name="connsiteY9" fmla="*/ 495880 h 1055064"/>
              <a:gd name="connsiteX10" fmla="*/ 5530516 w 5530516"/>
              <a:gd name="connsiteY10" fmla="*/ 1055064 h 1055064"/>
              <a:gd name="connsiteX11" fmla="*/ 5005117 w 5530516"/>
              <a:gd name="connsiteY11" fmla="*/ 1055064 h 1055064"/>
              <a:gd name="connsiteX12" fmla="*/ 4424413 w 5530516"/>
              <a:gd name="connsiteY12" fmla="*/ 1055064 h 1055064"/>
              <a:gd name="connsiteX13" fmla="*/ 3677793 w 5530516"/>
              <a:gd name="connsiteY13" fmla="*/ 1055064 h 1055064"/>
              <a:gd name="connsiteX14" fmla="*/ 2875868 w 5530516"/>
              <a:gd name="connsiteY14" fmla="*/ 1055064 h 1055064"/>
              <a:gd name="connsiteX15" fmla="*/ 2239859 w 5530516"/>
              <a:gd name="connsiteY15" fmla="*/ 1055064 h 1055064"/>
              <a:gd name="connsiteX16" fmla="*/ 1437934 w 5530516"/>
              <a:gd name="connsiteY16" fmla="*/ 1055064 h 1055064"/>
              <a:gd name="connsiteX17" fmla="*/ 857230 w 5530516"/>
              <a:gd name="connsiteY17" fmla="*/ 1055064 h 1055064"/>
              <a:gd name="connsiteX18" fmla="*/ 0 w 5530516"/>
              <a:gd name="connsiteY18" fmla="*/ 1055064 h 1055064"/>
              <a:gd name="connsiteX19" fmla="*/ 0 w 5530516"/>
              <a:gd name="connsiteY19" fmla="*/ 559184 h 1055064"/>
              <a:gd name="connsiteX20" fmla="*/ 0 w 5530516"/>
              <a:gd name="connsiteY20" fmla="*/ 0 h 105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0516" h="1055064" fill="none" extrusionOk="0">
                <a:moveTo>
                  <a:pt x="0" y="0"/>
                </a:moveTo>
                <a:cubicBezTo>
                  <a:pt x="211605" y="-28576"/>
                  <a:pt x="399929" y="-24775"/>
                  <a:pt x="580704" y="0"/>
                </a:cubicBezTo>
                <a:cubicBezTo>
                  <a:pt x="761479" y="24775"/>
                  <a:pt x="1050688" y="-26377"/>
                  <a:pt x="1216714" y="0"/>
                </a:cubicBezTo>
                <a:cubicBezTo>
                  <a:pt x="1382740" y="26377"/>
                  <a:pt x="1655361" y="-28239"/>
                  <a:pt x="1797418" y="0"/>
                </a:cubicBezTo>
                <a:cubicBezTo>
                  <a:pt x="1939475" y="28239"/>
                  <a:pt x="2377536" y="9091"/>
                  <a:pt x="2544037" y="0"/>
                </a:cubicBezTo>
                <a:cubicBezTo>
                  <a:pt x="2710538" y="-9091"/>
                  <a:pt x="2975574" y="-291"/>
                  <a:pt x="3235352" y="0"/>
                </a:cubicBezTo>
                <a:cubicBezTo>
                  <a:pt x="3495131" y="291"/>
                  <a:pt x="3744414" y="26048"/>
                  <a:pt x="3926666" y="0"/>
                </a:cubicBezTo>
                <a:cubicBezTo>
                  <a:pt x="4108918" y="-26048"/>
                  <a:pt x="4418827" y="-11009"/>
                  <a:pt x="4728591" y="0"/>
                </a:cubicBezTo>
                <a:cubicBezTo>
                  <a:pt x="5038356" y="11009"/>
                  <a:pt x="5355002" y="-33425"/>
                  <a:pt x="5530516" y="0"/>
                </a:cubicBezTo>
                <a:cubicBezTo>
                  <a:pt x="5551437" y="191959"/>
                  <a:pt x="5506006" y="384886"/>
                  <a:pt x="5530516" y="495880"/>
                </a:cubicBezTo>
                <a:cubicBezTo>
                  <a:pt x="5555026" y="606874"/>
                  <a:pt x="5553928" y="811617"/>
                  <a:pt x="5530516" y="1055064"/>
                </a:cubicBezTo>
                <a:cubicBezTo>
                  <a:pt x="5337242" y="1072317"/>
                  <a:pt x="5184932" y="1067649"/>
                  <a:pt x="5005117" y="1055064"/>
                </a:cubicBezTo>
                <a:cubicBezTo>
                  <a:pt x="4825302" y="1042479"/>
                  <a:pt x="4566645" y="1045432"/>
                  <a:pt x="4424413" y="1055064"/>
                </a:cubicBezTo>
                <a:cubicBezTo>
                  <a:pt x="4282181" y="1064696"/>
                  <a:pt x="3868028" y="1052500"/>
                  <a:pt x="3677793" y="1055064"/>
                </a:cubicBezTo>
                <a:cubicBezTo>
                  <a:pt x="3487558" y="1057628"/>
                  <a:pt x="3163959" y="1016914"/>
                  <a:pt x="2875868" y="1055064"/>
                </a:cubicBezTo>
                <a:cubicBezTo>
                  <a:pt x="2587778" y="1093214"/>
                  <a:pt x="2371381" y="1069259"/>
                  <a:pt x="2239859" y="1055064"/>
                </a:cubicBezTo>
                <a:cubicBezTo>
                  <a:pt x="2108337" y="1040869"/>
                  <a:pt x="1652243" y="1056324"/>
                  <a:pt x="1437934" y="1055064"/>
                </a:cubicBezTo>
                <a:cubicBezTo>
                  <a:pt x="1223625" y="1053804"/>
                  <a:pt x="1001435" y="1056342"/>
                  <a:pt x="857230" y="1055064"/>
                </a:cubicBezTo>
                <a:cubicBezTo>
                  <a:pt x="713025" y="1053786"/>
                  <a:pt x="218696" y="1033676"/>
                  <a:pt x="0" y="1055064"/>
                </a:cubicBezTo>
                <a:cubicBezTo>
                  <a:pt x="21890" y="928436"/>
                  <a:pt x="20105" y="729066"/>
                  <a:pt x="0" y="559184"/>
                </a:cubicBezTo>
                <a:cubicBezTo>
                  <a:pt x="-20105" y="389302"/>
                  <a:pt x="10999" y="185071"/>
                  <a:pt x="0" y="0"/>
                </a:cubicBezTo>
                <a:close/>
              </a:path>
              <a:path w="5530516" h="1055064" stroke="0" extrusionOk="0">
                <a:moveTo>
                  <a:pt x="0" y="0"/>
                </a:moveTo>
                <a:cubicBezTo>
                  <a:pt x="210452" y="-10740"/>
                  <a:pt x="457837" y="-7631"/>
                  <a:pt x="636009" y="0"/>
                </a:cubicBezTo>
                <a:cubicBezTo>
                  <a:pt x="814181" y="7631"/>
                  <a:pt x="958697" y="4370"/>
                  <a:pt x="1161408" y="0"/>
                </a:cubicBezTo>
                <a:cubicBezTo>
                  <a:pt x="1364119" y="-4370"/>
                  <a:pt x="1717354" y="-29163"/>
                  <a:pt x="1963333" y="0"/>
                </a:cubicBezTo>
                <a:cubicBezTo>
                  <a:pt x="2209313" y="29163"/>
                  <a:pt x="2355043" y="-26956"/>
                  <a:pt x="2599343" y="0"/>
                </a:cubicBezTo>
                <a:cubicBezTo>
                  <a:pt x="2843643" y="26956"/>
                  <a:pt x="2922661" y="-710"/>
                  <a:pt x="3235352" y="0"/>
                </a:cubicBezTo>
                <a:cubicBezTo>
                  <a:pt x="3548043" y="710"/>
                  <a:pt x="3875664" y="7690"/>
                  <a:pt x="4037277" y="0"/>
                </a:cubicBezTo>
                <a:cubicBezTo>
                  <a:pt x="4198890" y="-7690"/>
                  <a:pt x="4406302" y="-20282"/>
                  <a:pt x="4617981" y="0"/>
                </a:cubicBezTo>
                <a:cubicBezTo>
                  <a:pt x="4829660" y="20282"/>
                  <a:pt x="5197008" y="1176"/>
                  <a:pt x="5530516" y="0"/>
                </a:cubicBezTo>
                <a:cubicBezTo>
                  <a:pt x="5518414" y="244799"/>
                  <a:pt x="5538961" y="371798"/>
                  <a:pt x="5530516" y="548633"/>
                </a:cubicBezTo>
                <a:cubicBezTo>
                  <a:pt x="5522071" y="725468"/>
                  <a:pt x="5552851" y="945887"/>
                  <a:pt x="5530516" y="1055064"/>
                </a:cubicBezTo>
                <a:cubicBezTo>
                  <a:pt x="5389129" y="1042967"/>
                  <a:pt x="4996663" y="1057362"/>
                  <a:pt x="4839202" y="1055064"/>
                </a:cubicBezTo>
                <a:cubicBezTo>
                  <a:pt x="4681741" y="1052766"/>
                  <a:pt x="4416875" y="1068727"/>
                  <a:pt x="4203192" y="1055064"/>
                </a:cubicBezTo>
                <a:cubicBezTo>
                  <a:pt x="3989509" y="1041402"/>
                  <a:pt x="3677131" y="1092241"/>
                  <a:pt x="3401267" y="1055064"/>
                </a:cubicBezTo>
                <a:cubicBezTo>
                  <a:pt x="3125404" y="1017887"/>
                  <a:pt x="2998136" y="1021899"/>
                  <a:pt x="2599343" y="1055064"/>
                </a:cubicBezTo>
                <a:cubicBezTo>
                  <a:pt x="2200550" y="1088229"/>
                  <a:pt x="2226368" y="1075921"/>
                  <a:pt x="2018638" y="1055064"/>
                </a:cubicBezTo>
                <a:cubicBezTo>
                  <a:pt x="1810908" y="1034207"/>
                  <a:pt x="1580674" y="1036166"/>
                  <a:pt x="1327324" y="1055064"/>
                </a:cubicBezTo>
                <a:cubicBezTo>
                  <a:pt x="1073974" y="1073962"/>
                  <a:pt x="368759" y="1058920"/>
                  <a:pt x="0" y="1055064"/>
                </a:cubicBezTo>
                <a:cubicBezTo>
                  <a:pt x="14473" y="878146"/>
                  <a:pt x="-2552" y="723303"/>
                  <a:pt x="0" y="527532"/>
                </a:cubicBezTo>
                <a:cubicBezTo>
                  <a:pt x="2552" y="331761"/>
                  <a:pt x="20081" y="134630"/>
                  <a:pt x="0" y="0"/>
                </a:cubicBezTo>
                <a:close/>
              </a:path>
            </a:pathLst>
          </a:custGeom>
          <a:ln w="38100" cap="flat" cmpd="sng" algn="ctr">
            <a:solidFill>
              <a:schemeClr val="accent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dirty="0">
                <a:ln>
                  <a:solidFill>
                    <a:srgbClr val="C00000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anose="030F0902030302020204" pitchFamily="66" charset="0"/>
              </a:rPr>
              <a:t>Baking Scones</a:t>
            </a:r>
          </a:p>
        </p:txBody>
      </p:sp>
      <p:pic>
        <p:nvPicPr>
          <p:cNvPr id="7" name="Picture 6" descr="A picture containing object, table&#10;&#10;Description automatically generated">
            <a:extLst>
              <a:ext uri="{FF2B5EF4-FFF2-40B4-BE49-F238E27FC236}">
                <a16:creationId xmlns:a16="http://schemas.microsoft.com/office/drawing/2014/main" id="{7C1C4CC0-4597-0C4F-A899-C62F647AF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2068" y="1419996"/>
            <a:ext cx="7207863" cy="118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39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food, plate, sitting&#10;&#10;Description automatically generated">
            <a:extLst>
              <a:ext uri="{FF2B5EF4-FFF2-40B4-BE49-F238E27FC236}">
                <a16:creationId xmlns:a16="http://schemas.microsoft.com/office/drawing/2014/main" id="{570B6657-9FF7-AA45-A0E2-0A1628CBA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2168" b="160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8" name="Picture 7" descr="A picture containing person, indoor, man, holding&#10;&#10;Description automatically generated">
            <a:extLst>
              <a:ext uri="{FF2B5EF4-FFF2-40B4-BE49-F238E27FC236}">
                <a16:creationId xmlns:a16="http://schemas.microsoft.com/office/drawing/2014/main" id="{402C361E-6F93-0A43-830D-591BCF454A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l="13130" r="13016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44CD92-B7E0-3441-B043-78D0E6489DEE}"/>
              </a:ext>
            </a:extLst>
          </p:cNvPr>
          <p:cNvSpPr txBox="1"/>
          <p:nvPr/>
        </p:nvSpPr>
        <p:spPr>
          <a:xfrm>
            <a:off x="5698698" y="486992"/>
            <a:ext cx="6151432" cy="584775"/>
          </a:xfrm>
          <a:custGeom>
            <a:avLst/>
            <a:gdLst>
              <a:gd name="connsiteX0" fmla="*/ 0 w 6151432"/>
              <a:gd name="connsiteY0" fmla="*/ 0 h 584775"/>
              <a:gd name="connsiteX1" fmla="*/ 683492 w 6151432"/>
              <a:gd name="connsiteY1" fmla="*/ 0 h 584775"/>
              <a:gd name="connsiteX2" fmla="*/ 1428499 w 6151432"/>
              <a:gd name="connsiteY2" fmla="*/ 0 h 584775"/>
              <a:gd name="connsiteX3" fmla="*/ 2235020 w 6151432"/>
              <a:gd name="connsiteY3" fmla="*/ 0 h 584775"/>
              <a:gd name="connsiteX4" fmla="*/ 2918513 w 6151432"/>
              <a:gd name="connsiteY4" fmla="*/ 0 h 584775"/>
              <a:gd name="connsiteX5" fmla="*/ 3725034 w 6151432"/>
              <a:gd name="connsiteY5" fmla="*/ 0 h 584775"/>
              <a:gd name="connsiteX6" fmla="*/ 4285498 w 6151432"/>
              <a:gd name="connsiteY6" fmla="*/ 0 h 584775"/>
              <a:gd name="connsiteX7" fmla="*/ 4784447 w 6151432"/>
              <a:gd name="connsiteY7" fmla="*/ 0 h 584775"/>
              <a:gd name="connsiteX8" fmla="*/ 6151432 w 6151432"/>
              <a:gd name="connsiteY8" fmla="*/ 0 h 584775"/>
              <a:gd name="connsiteX9" fmla="*/ 6151432 w 6151432"/>
              <a:gd name="connsiteY9" fmla="*/ 584775 h 584775"/>
              <a:gd name="connsiteX10" fmla="*/ 5467940 w 6151432"/>
              <a:gd name="connsiteY10" fmla="*/ 584775 h 584775"/>
              <a:gd name="connsiteX11" fmla="*/ 4722933 w 6151432"/>
              <a:gd name="connsiteY11" fmla="*/ 584775 h 584775"/>
              <a:gd name="connsiteX12" fmla="*/ 4162469 w 6151432"/>
              <a:gd name="connsiteY12" fmla="*/ 584775 h 584775"/>
              <a:gd name="connsiteX13" fmla="*/ 3663520 w 6151432"/>
              <a:gd name="connsiteY13" fmla="*/ 584775 h 584775"/>
              <a:gd name="connsiteX14" fmla="*/ 3103056 w 6151432"/>
              <a:gd name="connsiteY14" fmla="*/ 584775 h 584775"/>
              <a:gd name="connsiteX15" fmla="*/ 2358049 w 6151432"/>
              <a:gd name="connsiteY15" fmla="*/ 584775 h 584775"/>
              <a:gd name="connsiteX16" fmla="*/ 1613042 w 6151432"/>
              <a:gd name="connsiteY16" fmla="*/ 584775 h 584775"/>
              <a:gd name="connsiteX17" fmla="*/ 929550 w 6151432"/>
              <a:gd name="connsiteY17" fmla="*/ 584775 h 584775"/>
              <a:gd name="connsiteX18" fmla="*/ 0 w 6151432"/>
              <a:gd name="connsiteY18" fmla="*/ 584775 h 584775"/>
              <a:gd name="connsiteX19" fmla="*/ 0 w 6151432"/>
              <a:gd name="connsiteY19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151432" h="584775" fill="none" extrusionOk="0">
                <a:moveTo>
                  <a:pt x="0" y="0"/>
                </a:moveTo>
                <a:cubicBezTo>
                  <a:pt x="293920" y="19026"/>
                  <a:pt x="418083" y="-11225"/>
                  <a:pt x="683492" y="0"/>
                </a:cubicBezTo>
                <a:cubicBezTo>
                  <a:pt x="948901" y="11225"/>
                  <a:pt x="1074730" y="5850"/>
                  <a:pt x="1428499" y="0"/>
                </a:cubicBezTo>
                <a:cubicBezTo>
                  <a:pt x="1782268" y="-5850"/>
                  <a:pt x="1850622" y="-28697"/>
                  <a:pt x="2235020" y="0"/>
                </a:cubicBezTo>
                <a:cubicBezTo>
                  <a:pt x="2619418" y="28697"/>
                  <a:pt x="2708001" y="24118"/>
                  <a:pt x="2918513" y="0"/>
                </a:cubicBezTo>
                <a:cubicBezTo>
                  <a:pt x="3129025" y="-24118"/>
                  <a:pt x="3409446" y="-32028"/>
                  <a:pt x="3725034" y="0"/>
                </a:cubicBezTo>
                <a:cubicBezTo>
                  <a:pt x="4040622" y="32028"/>
                  <a:pt x="4063680" y="-20758"/>
                  <a:pt x="4285498" y="0"/>
                </a:cubicBezTo>
                <a:cubicBezTo>
                  <a:pt x="4507316" y="20758"/>
                  <a:pt x="4583702" y="-5950"/>
                  <a:pt x="4784447" y="0"/>
                </a:cubicBezTo>
                <a:cubicBezTo>
                  <a:pt x="4985192" y="5950"/>
                  <a:pt x="5695398" y="35649"/>
                  <a:pt x="6151432" y="0"/>
                </a:cubicBezTo>
                <a:cubicBezTo>
                  <a:pt x="6155509" y="254931"/>
                  <a:pt x="6150440" y="452312"/>
                  <a:pt x="6151432" y="584775"/>
                </a:cubicBezTo>
                <a:cubicBezTo>
                  <a:pt x="6014657" y="584265"/>
                  <a:pt x="5654105" y="579703"/>
                  <a:pt x="5467940" y="584775"/>
                </a:cubicBezTo>
                <a:cubicBezTo>
                  <a:pt x="5281775" y="589847"/>
                  <a:pt x="4886823" y="569193"/>
                  <a:pt x="4722933" y="584775"/>
                </a:cubicBezTo>
                <a:cubicBezTo>
                  <a:pt x="4559043" y="600357"/>
                  <a:pt x="4315479" y="605525"/>
                  <a:pt x="4162469" y="584775"/>
                </a:cubicBezTo>
                <a:cubicBezTo>
                  <a:pt x="4009459" y="564025"/>
                  <a:pt x="3841081" y="576071"/>
                  <a:pt x="3663520" y="584775"/>
                </a:cubicBezTo>
                <a:cubicBezTo>
                  <a:pt x="3485959" y="593479"/>
                  <a:pt x="3331688" y="565942"/>
                  <a:pt x="3103056" y="584775"/>
                </a:cubicBezTo>
                <a:cubicBezTo>
                  <a:pt x="2874424" y="603608"/>
                  <a:pt x="2619403" y="570368"/>
                  <a:pt x="2358049" y="584775"/>
                </a:cubicBezTo>
                <a:cubicBezTo>
                  <a:pt x="2096695" y="599182"/>
                  <a:pt x="1775540" y="597165"/>
                  <a:pt x="1613042" y="584775"/>
                </a:cubicBezTo>
                <a:cubicBezTo>
                  <a:pt x="1450544" y="572385"/>
                  <a:pt x="1179113" y="562144"/>
                  <a:pt x="929550" y="584775"/>
                </a:cubicBezTo>
                <a:cubicBezTo>
                  <a:pt x="679987" y="607406"/>
                  <a:pt x="350569" y="562888"/>
                  <a:pt x="0" y="584775"/>
                </a:cubicBezTo>
                <a:cubicBezTo>
                  <a:pt x="-2561" y="391061"/>
                  <a:pt x="11037" y="217830"/>
                  <a:pt x="0" y="0"/>
                </a:cubicBezTo>
                <a:close/>
              </a:path>
              <a:path w="6151432" h="584775" stroke="0" extrusionOk="0">
                <a:moveTo>
                  <a:pt x="0" y="0"/>
                </a:moveTo>
                <a:cubicBezTo>
                  <a:pt x="210844" y="-11710"/>
                  <a:pt x="318260" y="24560"/>
                  <a:pt x="560464" y="0"/>
                </a:cubicBezTo>
                <a:cubicBezTo>
                  <a:pt x="802668" y="-24560"/>
                  <a:pt x="1067867" y="-7574"/>
                  <a:pt x="1366985" y="0"/>
                </a:cubicBezTo>
                <a:cubicBezTo>
                  <a:pt x="1666103" y="7574"/>
                  <a:pt x="1849475" y="-22850"/>
                  <a:pt x="2050477" y="0"/>
                </a:cubicBezTo>
                <a:cubicBezTo>
                  <a:pt x="2251479" y="22850"/>
                  <a:pt x="2337081" y="-9949"/>
                  <a:pt x="2610941" y="0"/>
                </a:cubicBezTo>
                <a:cubicBezTo>
                  <a:pt x="2884801" y="9949"/>
                  <a:pt x="2971939" y="8734"/>
                  <a:pt x="3109891" y="0"/>
                </a:cubicBezTo>
                <a:cubicBezTo>
                  <a:pt x="3247843" y="-8734"/>
                  <a:pt x="3425881" y="1895"/>
                  <a:pt x="3670354" y="0"/>
                </a:cubicBezTo>
                <a:cubicBezTo>
                  <a:pt x="3914827" y="-1895"/>
                  <a:pt x="4095743" y="23863"/>
                  <a:pt x="4415361" y="0"/>
                </a:cubicBezTo>
                <a:cubicBezTo>
                  <a:pt x="4734979" y="-23863"/>
                  <a:pt x="4906704" y="33076"/>
                  <a:pt x="5098854" y="0"/>
                </a:cubicBezTo>
                <a:cubicBezTo>
                  <a:pt x="5291004" y="-33076"/>
                  <a:pt x="5691184" y="48907"/>
                  <a:pt x="6151432" y="0"/>
                </a:cubicBezTo>
                <a:cubicBezTo>
                  <a:pt x="6173159" y="256030"/>
                  <a:pt x="6143533" y="299044"/>
                  <a:pt x="6151432" y="584775"/>
                </a:cubicBezTo>
                <a:cubicBezTo>
                  <a:pt x="5842604" y="558896"/>
                  <a:pt x="5710707" y="594393"/>
                  <a:pt x="5529454" y="584775"/>
                </a:cubicBezTo>
                <a:cubicBezTo>
                  <a:pt x="5348201" y="575157"/>
                  <a:pt x="5248937" y="572649"/>
                  <a:pt x="4968990" y="584775"/>
                </a:cubicBezTo>
                <a:cubicBezTo>
                  <a:pt x="4689043" y="596901"/>
                  <a:pt x="4623719" y="602813"/>
                  <a:pt x="4470041" y="584775"/>
                </a:cubicBezTo>
                <a:cubicBezTo>
                  <a:pt x="4316363" y="566737"/>
                  <a:pt x="4102126" y="566456"/>
                  <a:pt x="3848062" y="584775"/>
                </a:cubicBezTo>
                <a:cubicBezTo>
                  <a:pt x="3593998" y="603094"/>
                  <a:pt x="3530898" y="582898"/>
                  <a:pt x="3287599" y="584775"/>
                </a:cubicBezTo>
                <a:cubicBezTo>
                  <a:pt x="3044300" y="586652"/>
                  <a:pt x="2908440" y="600057"/>
                  <a:pt x="2727135" y="584775"/>
                </a:cubicBezTo>
                <a:cubicBezTo>
                  <a:pt x="2545830" y="569493"/>
                  <a:pt x="2195321" y="592117"/>
                  <a:pt x="2043642" y="584775"/>
                </a:cubicBezTo>
                <a:cubicBezTo>
                  <a:pt x="1891963" y="577433"/>
                  <a:pt x="1623439" y="595582"/>
                  <a:pt x="1483179" y="584775"/>
                </a:cubicBezTo>
                <a:cubicBezTo>
                  <a:pt x="1342919" y="573968"/>
                  <a:pt x="1057396" y="578031"/>
                  <a:pt x="799686" y="584775"/>
                </a:cubicBezTo>
                <a:cubicBezTo>
                  <a:pt x="541976" y="591519"/>
                  <a:pt x="262292" y="581180"/>
                  <a:pt x="0" y="584775"/>
                </a:cubicBezTo>
                <a:cubicBezTo>
                  <a:pt x="19096" y="292570"/>
                  <a:pt x="-28196" y="15893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81554326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  <a:latin typeface="Comic Sans MS" panose="030F0902030302020204" pitchFamily="66" charset="0"/>
              </a:rPr>
              <a:t>Remember to wash your hands!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69B47-299A-474B-B930-2D556A594202}"/>
              </a:ext>
            </a:extLst>
          </p:cNvPr>
          <p:cNvSpPr txBox="1"/>
          <p:nvPr/>
        </p:nvSpPr>
        <p:spPr>
          <a:xfrm>
            <a:off x="103529" y="5236443"/>
            <a:ext cx="8670885" cy="1323439"/>
          </a:xfrm>
          <a:custGeom>
            <a:avLst/>
            <a:gdLst>
              <a:gd name="connsiteX0" fmla="*/ 0 w 8670885"/>
              <a:gd name="connsiteY0" fmla="*/ 0 h 1323439"/>
              <a:gd name="connsiteX1" fmla="*/ 840409 w 8670885"/>
              <a:gd name="connsiteY1" fmla="*/ 0 h 1323439"/>
              <a:gd name="connsiteX2" fmla="*/ 1507400 w 8670885"/>
              <a:gd name="connsiteY2" fmla="*/ 0 h 1323439"/>
              <a:gd name="connsiteX3" fmla="*/ 2000973 w 8670885"/>
              <a:gd name="connsiteY3" fmla="*/ 0 h 1323439"/>
              <a:gd name="connsiteX4" fmla="*/ 2841382 w 8670885"/>
              <a:gd name="connsiteY4" fmla="*/ 0 h 1323439"/>
              <a:gd name="connsiteX5" fmla="*/ 3334956 w 8670885"/>
              <a:gd name="connsiteY5" fmla="*/ 0 h 1323439"/>
              <a:gd name="connsiteX6" fmla="*/ 4001947 w 8670885"/>
              <a:gd name="connsiteY6" fmla="*/ 0 h 1323439"/>
              <a:gd name="connsiteX7" fmla="*/ 4495520 w 8670885"/>
              <a:gd name="connsiteY7" fmla="*/ 0 h 1323439"/>
              <a:gd name="connsiteX8" fmla="*/ 4989094 w 8670885"/>
              <a:gd name="connsiteY8" fmla="*/ 0 h 1323439"/>
              <a:gd name="connsiteX9" fmla="*/ 5742794 w 8670885"/>
              <a:gd name="connsiteY9" fmla="*/ 0 h 1323439"/>
              <a:gd name="connsiteX10" fmla="*/ 6323076 w 8670885"/>
              <a:gd name="connsiteY10" fmla="*/ 0 h 1323439"/>
              <a:gd name="connsiteX11" fmla="*/ 7163485 w 8670885"/>
              <a:gd name="connsiteY11" fmla="*/ 0 h 1323439"/>
              <a:gd name="connsiteX12" fmla="*/ 7830476 w 8670885"/>
              <a:gd name="connsiteY12" fmla="*/ 0 h 1323439"/>
              <a:gd name="connsiteX13" fmla="*/ 8670885 w 8670885"/>
              <a:gd name="connsiteY13" fmla="*/ 0 h 1323439"/>
              <a:gd name="connsiteX14" fmla="*/ 8670885 w 8670885"/>
              <a:gd name="connsiteY14" fmla="*/ 674954 h 1323439"/>
              <a:gd name="connsiteX15" fmla="*/ 8670885 w 8670885"/>
              <a:gd name="connsiteY15" fmla="*/ 1323439 h 1323439"/>
              <a:gd name="connsiteX16" fmla="*/ 8090603 w 8670885"/>
              <a:gd name="connsiteY16" fmla="*/ 1323439 h 1323439"/>
              <a:gd name="connsiteX17" fmla="*/ 7250194 w 8670885"/>
              <a:gd name="connsiteY17" fmla="*/ 1323439 h 1323439"/>
              <a:gd name="connsiteX18" fmla="*/ 6843329 w 8670885"/>
              <a:gd name="connsiteY18" fmla="*/ 1323439 h 1323439"/>
              <a:gd name="connsiteX19" fmla="*/ 6002920 w 8670885"/>
              <a:gd name="connsiteY19" fmla="*/ 1323439 h 1323439"/>
              <a:gd name="connsiteX20" fmla="*/ 5422638 w 8670885"/>
              <a:gd name="connsiteY20" fmla="*/ 1323439 h 1323439"/>
              <a:gd name="connsiteX21" fmla="*/ 5015773 w 8670885"/>
              <a:gd name="connsiteY21" fmla="*/ 1323439 h 1323439"/>
              <a:gd name="connsiteX22" fmla="*/ 4522200 w 8670885"/>
              <a:gd name="connsiteY22" fmla="*/ 1323439 h 1323439"/>
              <a:gd name="connsiteX23" fmla="*/ 3941918 w 8670885"/>
              <a:gd name="connsiteY23" fmla="*/ 1323439 h 1323439"/>
              <a:gd name="connsiteX24" fmla="*/ 3274927 w 8670885"/>
              <a:gd name="connsiteY24" fmla="*/ 1323439 h 1323439"/>
              <a:gd name="connsiteX25" fmla="*/ 2781353 w 8670885"/>
              <a:gd name="connsiteY25" fmla="*/ 1323439 h 1323439"/>
              <a:gd name="connsiteX26" fmla="*/ 2201071 w 8670885"/>
              <a:gd name="connsiteY26" fmla="*/ 1323439 h 1323439"/>
              <a:gd name="connsiteX27" fmla="*/ 1534080 w 8670885"/>
              <a:gd name="connsiteY27" fmla="*/ 1323439 h 1323439"/>
              <a:gd name="connsiteX28" fmla="*/ 693671 w 8670885"/>
              <a:gd name="connsiteY28" fmla="*/ 1323439 h 1323439"/>
              <a:gd name="connsiteX29" fmla="*/ 0 w 8670885"/>
              <a:gd name="connsiteY29" fmla="*/ 1323439 h 1323439"/>
              <a:gd name="connsiteX30" fmla="*/ 0 w 8670885"/>
              <a:gd name="connsiteY30" fmla="*/ 635251 h 1323439"/>
              <a:gd name="connsiteX31" fmla="*/ 0 w 8670885"/>
              <a:gd name="connsiteY31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70885" h="1323439" fill="none" extrusionOk="0">
                <a:moveTo>
                  <a:pt x="0" y="0"/>
                </a:moveTo>
                <a:cubicBezTo>
                  <a:pt x="383546" y="34227"/>
                  <a:pt x="550413" y="-8930"/>
                  <a:pt x="840409" y="0"/>
                </a:cubicBezTo>
                <a:cubicBezTo>
                  <a:pt x="1130405" y="8930"/>
                  <a:pt x="1222736" y="-18655"/>
                  <a:pt x="1507400" y="0"/>
                </a:cubicBezTo>
                <a:cubicBezTo>
                  <a:pt x="1792064" y="18655"/>
                  <a:pt x="1887987" y="22744"/>
                  <a:pt x="2000973" y="0"/>
                </a:cubicBezTo>
                <a:cubicBezTo>
                  <a:pt x="2113959" y="-22744"/>
                  <a:pt x="2594710" y="-27617"/>
                  <a:pt x="2841382" y="0"/>
                </a:cubicBezTo>
                <a:cubicBezTo>
                  <a:pt x="3088054" y="27617"/>
                  <a:pt x="3101856" y="8475"/>
                  <a:pt x="3334956" y="0"/>
                </a:cubicBezTo>
                <a:cubicBezTo>
                  <a:pt x="3568056" y="-8475"/>
                  <a:pt x="3803621" y="880"/>
                  <a:pt x="4001947" y="0"/>
                </a:cubicBezTo>
                <a:cubicBezTo>
                  <a:pt x="4200273" y="-880"/>
                  <a:pt x="4284390" y="-22363"/>
                  <a:pt x="4495520" y="0"/>
                </a:cubicBezTo>
                <a:cubicBezTo>
                  <a:pt x="4706650" y="22363"/>
                  <a:pt x="4853123" y="24043"/>
                  <a:pt x="4989094" y="0"/>
                </a:cubicBezTo>
                <a:cubicBezTo>
                  <a:pt x="5125065" y="-24043"/>
                  <a:pt x="5412744" y="-688"/>
                  <a:pt x="5742794" y="0"/>
                </a:cubicBezTo>
                <a:cubicBezTo>
                  <a:pt x="6072844" y="688"/>
                  <a:pt x="6175207" y="-18853"/>
                  <a:pt x="6323076" y="0"/>
                </a:cubicBezTo>
                <a:cubicBezTo>
                  <a:pt x="6470945" y="18853"/>
                  <a:pt x="6779428" y="34922"/>
                  <a:pt x="7163485" y="0"/>
                </a:cubicBezTo>
                <a:cubicBezTo>
                  <a:pt x="7547542" y="-34922"/>
                  <a:pt x="7656352" y="-18339"/>
                  <a:pt x="7830476" y="0"/>
                </a:cubicBezTo>
                <a:cubicBezTo>
                  <a:pt x="8004600" y="18339"/>
                  <a:pt x="8312402" y="-39748"/>
                  <a:pt x="8670885" y="0"/>
                </a:cubicBezTo>
                <a:cubicBezTo>
                  <a:pt x="8688054" y="150460"/>
                  <a:pt x="8668339" y="399336"/>
                  <a:pt x="8670885" y="674954"/>
                </a:cubicBezTo>
                <a:cubicBezTo>
                  <a:pt x="8673431" y="950572"/>
                  <a:pt x="8661929" y="1156030"/>
                  <a:pt x="8670885" y="1323439"/>
                </a:cubicBezTo>
                <a:cubicBezTo>
                  <a:pt x="8552281" y="1348201"/>
                  <a:pt x="8238340" y="1325930"/>
                  <a:pt x="8090603" y="1323439"/>
                </a:cubicBezTo>
                <a:cubicBezTo>
                  <a:pt x="7942866" y="1320948"/>
                  <a:pt x="7573720" y="1321079"/>
                  <a:pt x="7250194" y="1323439"/>
                </a:cubicBezTo>
                <a:cubicBezTo>
                  <a:pt x="6926668" y="1325799"/>
                  <a:pt x="6989597" y="1326075"/>
                  <a:pt x="6843329" y="1323439"/>
                </a:cubicBezTo>
                <a:cubicBezTo>
                  <a:pt x="6697061" y="1320803"/>
                  <a:pt x="6285313" y="1285005"/>
                  <a:pt x="6002920" y="1323439"/>
                </a:cubicBezTo>
                <a:cubicBezTo>
                  <a:pt x="5720527" y="1361873"/>
                  <a:pt x="5620698" y="1310187"/>
                  <a:pt x="5422638" y="1323439"/>
                </a:cubicBezTo>
                <a:cubicBezTo>
                  <a:pt x="5224578" y="1336691"/>
                  <a:pt x="5145116" y="1343146"/>
                  <a:pt x="5015773" y="1323439"/>
                </a:cubicBezTo>
                <a:cubicBezTo>
                  <a:pt x="4886431" y="1303732"/>
                  <a:pt x="4765599" y="1344288"/>
                  <a:pt x="4522200" y="1323439"/>
                </a:cubicBezTo>
                <a:cubicBezTo>
                  <a:pt x="4278801" y="1302590"/>
                  <a:pt x="4102250" y="1323317"/>
                  <a:pt x="3941918" y="1323439"/>
                </a:cubicBezTo>
                <a:cubicBezTo>
                  <a:pt x="3781586" y="1323561"/>
                  <a:pt x="3567403" y="1324043"/>
                  <a:pt x="3274927" y="1323439"/>
                </a:cubicBezTo>
                <a:cubicBezTo>
                  <a:pt x="2982451" y="1322835"/>
                  <a:pt x="3010848" y="1330585"/>
                  <a:pt x="2781353" y="1323439"/>
                </a:cubicBezTo>
                <a:cubicBezTo>
                  <a:pt x="2551858" y="1316293"/>
                  <a:pt x="2350035" y="1315654"/>
                  <a:pt x="2201071" y="1323439"/>
                </a:cubicBezTo>
                <a:cubicBezTo>
                  <a:pt x="2052107" y="1331224"/>
                  <a:pt x="1846897" y="1339373"/>
                  <a:pt x="1534080" y="1323439"/>
                </a:cubicBezTo>
                <a:cubicBezTo>
                  <a:pt x="1221263" y="1307505"/>
                  <a:pt x="949649" y="1321240"/>
                  <a:pt x="693671" y="1323439"/>
                </a:cubicBezTo>
                <a:cubicBezTo>
                  <a:pt x="437693" y="1325638"/>
                  <a:pt x="218253" y="1302880"/>
                  <a:pt x="0" y="1323439"/>
                </a:cubicBezTo>
                <a:cubicBezTo>
                  <a:pt x="-29556" y="1024250"/>
                  <a:pt x="8337" y="968544"/>
                  <a:pt x="0" y="635251"/>
                </a:cubicBezTo>
                <a:cubicBezTo>
                  <a:pt x="-8337" y="301958"/>
                  <a:pt x="-20219" y="170753"/>
                  <a:pt x="0" y="0"/>
                </a:cubicBezTo>
                <a:close/>
              </a:path>
              <a:path w="8670885" h="1323439" stroke="0" extrusionOk="0">
                <a:moveTo>
                  <a:pt x="0" y="0"/>
                </a:moveTo>
                <a:cubicBezTo>
                  <a:pt x="190054" y="-15989"/>
                  <a:pt x="531170" y="10478"/>
                  <a:pt x="666991" y="0"/>
                </a:cubicBezTo>
                <a:cubicBezTo>
                  <a:pt x="802812" y="-10478"/>
                  <a:pt x="1179052" y="-14064"/>
                  <a:pt x="1507400" y="0"/>
                </a:cubicBezTo>
                <a:cubicBezTo>
                  <a:pt x="1835748" y="14064"/>
                  <a:pt x="1761267" y="-8941"/>
                  <a:pt x="1914265" y="0"/>
                </a:cubicBezTo>
                <a:cubicBezTo>
                  <a:pt x="2067263" y="8941"/>
                  <a:pt x="2267849" y="5197"/>
                  <a:pt x="2494547" y="0"/>
                </a:cubicBezTo>
                <a:cubicBezTo>
                  <a:pt x="2721245" y="-5197"/>
                  <a:pt x="2975277" y="33873"/>
                  <a:pt x="3248247" y="0"/>
                </a:cubicBezTo>
                <a:cubicBezTo>
                  <a:pt x="3521217" y="-33873"/>
                  <a:pt x="3880709" y="6100"/>
                  <a:pt x="4088656" y="0"/>
                </a:cubicBezTo>
                <a:cubicBezTo>
                  <a:pt x="4296603" y="-6100"/>
                  <a:pt x="4635824" y="-2164"/>
                  <a:pt x="4929065" y="0"/>
                </a:cubicBezTo>
                <a:cubicBezTo>
                  <a:pt x="5222306" y="2164"/>
                  <a:pt x="5306947" y="-9935"/>
                  <a:pt x="5422638" y="0"/>
                </a:cubicBezTo>
                <a:cubicBezTo>
                  <a:pt x="5538329" y="9935"/>
                  <a:pt x="5863652" y="-26740"/>
                  <a:pt x="6002920" y="0"/>
                </a:cubicBezTo>
                <a:cubicBezTo>
                  <a:pt x="6142188" y="26740"/>
                  <a:pt x="6343862" y="21860"/>
                  <a:pt x="6496494" y="0"/>
                </a:cubicBezTo>
                <a:cubicBezTo>
                  <a:pt x="6649126" y="-21860"/>
                  <a:pt x="6785054" y="24060"/>
                  <a:pt x="6990067" y="0"/>
                </a:cubicBezTo>
                <a:cubicBezTo>
                  <a:pt x="7195080" y="-24060"/>
                  <a:pt x="7580731" y="16767"/>
                  <a:pt x="7743767" y="0"/>
                </a:cubicBezTo>
                <a:cubicBezTo>
                  <a:pt x="7906803" y="-16767"/>
                  <a:pt x="8316102" y="24147"/>
                  <a:pt x="8670885" y="0"/>
                </a:cubicBezTo>
                <a:cubicBezTo>
                  <a:pt x="8669795" y="304149"/>
                  <a:pt x="8677009" y="477456"/>
                  <a:pt x="8670885" y="635251"/>
                </a:cubicBezTo>
                <a:cubicBezTo>
                  <a:pt x="8664761" y="793046"/>
                  <a:pt x="8672216" y="1167187"/>
                  <a:pt x="8670885" y="1323439"/>
                </a:cubicBezTo>
                <a:cubicBezTo>
                  <a:pt x="8306544" y="1363076"/>
                  <a:pt x="8000332" y="1365285"/>
                  <a:pt x="7830476" y="1323439"/>
                </a:cubicBezTo>
                <a:cubicBezTo>
                  <a:pt x="7660620" y="1281593"/>
                  <a:pt x="7171107" y="1338908"/>
                  <a:pt x="6990067" y="1323439"/>
                </a:cubicBezTo>
                <a:cubicBezTo>
                  <a:pt x="6809027" y="1307970"/>
                  <a:pt x="6539250" y="1292421"/>
                  <a:pt x="6236367" y="1323439"/>
                </a:cubicBezTo>
                <a:cubicBezTo>
                  <a:pt x="5933484" y="1354457"/>
                  <a:pt x="5890670" y="1317613"/>
                  <a:pt x="5656085" y="1323439"/>
                </a:cubicBezTo>
                <a:cubicBezTo>
                  <a:pt x="5421500" y="1329265"/>
                  <a:pt x="5353791" y="1335903"/>
                  <a:pt x="5075803" y="1323439"/>
                </a:cubicBezTo>
                <a:cubicBezTo>
                  <a:pt x="4797815" y="1310975"/>
                  <a:pt x="4784971" y="1331964"/>
                  <a:pt x="4668938" y="1323439"/>
                </a:cubicBezTo>
                <a:cubicBezTo>
                  <a:pt x="4552906" y="1314914"/>
                  <a:pt x="4346992" y="1316350"/>
                  <a:pt x="4262073" y="1323439"/>
                </a:cubicBezTo>
                <a:cubicBezTo>
                  <a:pt x="4177154" y="1330528"/>
                  <a:pt x="3664530" y="1356651"/>
                  <a:pt x="3508373" y="1323439"/>
                </a:cubicBezTo>
                <a:cubicBezTo>
                  <a:pt x="3352216" y="1290227"/>
                  <a:pt x="2908735" y="1333424"/>
                  <a:pt x="2754673" y="1323439"/>
                </a:cubicBezTo>
                <a:cubicBezTo>
                  <a:pt x="2600611" y="1313454"/>
                  <a:pt x="2312788" y="1329676"/>
                  <a:pt x="1914265" y="1323439"/>
                </a:cubicBezTo>
                <a:cubicBezTo>
                  <a:pt x="1515742" y="1317202"/>
                  <a:pt x="1557024" y="1342648"/>
                  <a:pt x="1247273" y="1323439"/>
                </a:cubicBezTo>
                <a:cubicBezTo>
                  <a:pt x="937522" y="1304230"/>
                  <a:pt x="412087" y="1348577"/>
                  <a:pt x="0" y="1323439"/>
                </a:cubicBezTo>
                <a:cubicBezTo>
                  <a:pt x="-1233" y="1142368"/>
                  <a:pt x="-28105" y="956815"/>
                  <a:pt x="0" y="648485"/>
                </a:cubicBezTo>
                <a:cubicBezTo>
                  <a:pt x="28105" y="340155"/>
                  <a:pt x="-15943" y="26685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48171178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2"/>
                </a:solidFill>
                <a:latin typeface="Comic Sans MS" panose="030F0902030302020204" pitchFamily="66" charset="0"/>
              </a:rPr>
              <a:t>Pre-heat oven to with baking tray inside 200c/180c Fan/Gas mark 6 </a:t>
            </a:r>
          </a:p>
        </p:txBody>
      </p:sp>
    </p:spTree>
    <p:extLst>
      <p:ext uri="{BB962C8B-B14F-4D97-AF65-F5344CB8AC3E}">
        <p14:creationId xmlns:p14="http://schemas.microsoft.com/office/powerpoint/2010/main" val="139659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food, plate, sitting&#10;&#10;Description automatically generated">
            <a:extLst>
              <a:ext uri="{FF2B5EF4-FFF2-40B4-BE49-F238E27FC236}">
                <a16:creationId xmlns:a16="http://schemas.microsoft.com/office/drawing/2014/main" id="{570B6657-9FF7-AA45-A0E2-0A1628CBA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2168" b="16014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4" name="Picture 3" descr="A picture containing indoor, kitchenware, sitting, metal&#10;&#10;Description automatically generated">
            <a:extLst>
              <a:ext uri="{FF2B5EF4-FFF2-40B4-BE49-F238E27FC236}">
                <a16:creationId xmlns:a16="http://schemas.microsoft.com/office/drawing/2014/main" id="{4EACBB06-3C56-884D-9E9E-1F782D50C3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-2"/>
            <a:ext cx="3947984" cy="5263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picture containing white, sitting, elephant, close&#10;&#10;Description automatically generated">
            <a:extLst>
              <a:ext uri="{FF2B5EF4-FFF2-40B4-BE49-F238E27FC236}">
                <a16:creationId xmlns:a16="http://schemas.microsoft.com/office/drawing/2014/main" id="{1C16E734-2BAB-F54E-96FE-81D7DAE1BD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1998" y="-3"/>
            <a:ext cx="3947984" cy="5263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picture containing food, cake, covered, ice&#10;&#10;Description automatically generated">
            <a:extLst>
              <a:ext uri="{FF2B5EF4-FFF2-40B4-BE49-F238E27FC236}">
                <a16:creationId xmlns:a16="http://schemas.microsoft.com/office/drawing/2014/main" id="{63008737-7F5D-7D48-944A-677895D6A4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4017" y="0"/>
            <a:ext cx="3947984" cy="5263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203DB4-C9B9-6C49-8270-A4B97D0E0472}"/>
              </a:ext>
            </a:extLst>
          </p:cNvPr>
          <p:cNvSpPr txBox="1"/>
          <p:nvPr/>
        </p:nvSpPr>
        <p:spPr>
          <a:xfrm>
            <a:off x="2252530" y="4873878"/>
            <a:ext cx="3756454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Comic Sans MS" panose="030F0902030302020204" pitchFamily="66" charset="0"/>
              </a:rPr>
              <a:t>Sift together your flour, salt, herbs and baking powder into a big mixing bowl.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D79019-C7DD-DB4A-8489-A6289BCFAF92}"/>
              </a:ext>
            </a:extLst>
          </p:cNvPr>
          <p:cNvSpPr txBox="1"/>
          <p:nvPr/>
        </p:nvSpPr>
        <p:spPr>
          <a:xfrm>
            <a:off x="8339782" y="5012377"/>
            <a:ext cx="375645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Comic Sans MS" panose="030F0902030302020204" pitchFamily="66" charset="0"/>
              </a:rPr>
              <a:t>Chop your cold butter into cubes and add to your dry mixture.</a:t>
            </a:r>
          </a:p>
        </p:txBody>
      </p:sp>
    </p:spTree>
    <p:extLst>
      <p:ext uri="{BB962C8B-B14F-4D97-AF65-F5344CB8AC3E}">
        <p14:creationId xmlns:p14="http://schemas.microsoft.com/office/powerpoint/2010/main" val="202438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food, plate, sitting&#10;&#10;Description automatically generated">
            <a:extLst>
              <a:ext uri="{FF2B5EF4-FFF2-40B4-BE49-F238E27FC236}">
                <a16:creationId xmlns:a16="http://schemas.microsoft.com/office/drawing/2014/main" id="{570B6657-9FF7-AA45-A0E2-0A1628CBA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2168" b="16014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5" name="Picture 4" descr="A picture containing flour, food, sitting, close&#10;&#10;Description automatically generated">
            <a:extLst>
              <a:ext uri="{FF2B5EF4-FFF2-40B4-BE49-F238E27FC236}">
                <a16:creationId xmlns:a16="http://schemas.microsoft.com/office/drawing/2014/main" id="{E4E3D45D-7C85-8344-8635-6F95656F6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4778"/>
            <a:ext cx="3950023" cy="5266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close up of a pasta dish with broccoli and rice&#10;&#10;Description automatically generated">
            <a:extLst>
              <a:ext uri="{FF2B5EF4-FFF2-40B4-BE49-F238E27FC236}">
                <a16:creationId xmlns:a16="http://schemas.microsoft.com/office/drawing/2014/main" id="{1D37A3EA-5253-2340-8431-3F3B038043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0988" y="384778"/>
            <a:ext cx="3950023" cy="5266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A close up of a bowl of rice&#10;&#10;Description automatically generated">
            <a:extLst>
              <a:ext uri="{FF2B5EF4-FFF2-40B4-BE49-F238E27FC236}">
                <a16:creationId xmlns:a16="http://schemas.microsoft.com/office/drawing/2014/main" id="{37EF276D-2399-1A4D-8763-8FE4C7C687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1977" y="384778"/>
            <a:ext cx="3950023" cy="5266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A9F4DAC-4A5F-0D43-9587-F93B703DD307}"/>
              </a:ext>
            </a:extLst>
          </p:cNvPr>
          <p:cNvSpPr txBox="1"/>
          <p:nvPr/>
        </p:nvSpPr>
        <p:spPr>
          <a:xfrm>
            <a:off x="96784" y="5424616"/>
            <a:ext cx="3756454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Comic Sans MS" panose="030F0902030302020204" pitchFamily="66" charset="0"/>
              </a:rPr>
              <a:t>Using your fingertips, make a crumble or bread-crumb-like consistency.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62B8EB-2CE4-3149-8ACF-84EBAF443D30}"/>
              </a:ext>
            </a:extLst>
          </p:cNvPr>
          <p:cNvSpPr txBox="1"/>
          <p:nvPr/>
        </p:nvSpPr>
        <p:spPr>
          <a:xfrm>
            <a:off x="4217763" y="5389765"/>
            <a:ext cx="375645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Comic Sans MS" panose="030F0902030302020204" pitchFamily="66" charset="0"/>
              </a:rPr>
              <a:t>Sprinkle on approx. 100g of grated cheese.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1E41BB-E011-4A4B-9A24-9A9554415953}"/>
              </a:ext>
            </a:extLst>
          </p:cNvPr>
          <p:cNvSpPr txBox="1"/>
          <p:nvPr/>
        </p:nvSpPr>
        <p:spPr>
          <a:xfrm>
            <a:off x="8338762" y="5377408"/>
            <a:ext cx="3756454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Comic Sans MS" panose="030F0902030302020204" pitchFamily="66" charset="0"/>
              </a:rPr>
              <a:t>Squash together all of the ingredients making sure the cheese is spread out evenly through your mixture.</a:t>
            </a:r>
          </a:p>
        </p:txBody>
      </p:sp>
    </p:spTree>
    <p:extLst>
      <p:ext uri="{BB962C8B-B14F-4D97-AF65-F5344CB8AC3E}">
        <p14:creationId xmlns:p14="http://schemas.microsoft.com/office/powerpoint/2010/main" val="352208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food, plate, sitting&#10;&#10;Description automatically generated">
            <a:extLst>
              <a:ext uri="{FF2B5EF4-FFF2-40B4-BE49-F238E27FC236}">
                <a16:creationId xmlns:a16="http://schemas.microsoft.com/office/drawing/2014/main" id="{570B6657-9FF7-AA45-A0E2-0A1628CBA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2168" b="16014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A9F4DAC-4A5F-0D43-9587-F93B703DD307}"/>
              </a:ext>
            </a:extLst>
          </p:cNvPr>
          <p:cNvSpPr txBox="1"/>
          <p:nvPr/>
        </p:nvSpPr>
        <p:spPr>
          <a:xfrm>
            <a:off x="81864" y="5313405"/>
            <a:ext cx="3756454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Comic Sans MS" panose="030F0902030302020204" pitchFamily="66" charset="0"/>
              </a:rPr>
              <a:t>Make a well in the middle of your dry dough and add most of the milk but not all of it.</a:t>
            </a:r>
          </a:p>
        </p:txBody>
      </p:sp>
      <p:pic>
        <p:nvPicPr>
          <p:cNvPr id="4" name="Picture 3" descr="A close up of a bowl of rice&#10;&#10;Description automatically generated">
            <a:extLst>
              <a:ext uri="{FF2B5EF4-FFF2-40B4-BE49-F238E27FC236}">
                <a16:creationId xmlns:a16="http://schemas.microsoft.com/office/drawing/2014/main" id="{FEFE47A9-2D15-F441-A7D0-AD3A6D303A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3920181" cy="5226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pan of food&#10;&#10;Description automatically generated">
            <a:extLst>
              <a:ext uri="{FF2B5EF4-FFF2-40B4-BE49-F238E27FC236}">
                <a16:creationId xmlns:a16="http://schemas.microsoft.com/office/drawing/2014/main" id="{4144D82E-1A06-084A-B776-830DCA2A72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5910" y="0"/>
            <a:ext cx="3920181" cy="5226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picture containing food, table, sitting, cake&#10;&#10;Description automatically generated">
            <a:extLst>
              <a:ext uri="{FF2B5EF4-FFF2-40B4-BE49-F238E27FC236}">
                <a16:creationId xmlns:a16="http://schemas.microsoft.com/office/drawing/2014/main" id="{D25F7B60-89F9-EB4A-812F-F7615977E6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1819" y="0"/>
            <a:ext cx="3920181" cy="5226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1B7B512-ECDC-9B4E-8C91-844463BE80C5}"/>
              </a:ext>
            </a:extLst>
          </p:cNvPr>
          <p:cNvSpPr txBox="1"/>
          <p:nvPr/>
        </p:nvSpPr>
        <p:spPr>
          <a:xfrm>
            <a:off x="4217763" y="5313405"/>
            <a:ext cx="375645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Comic Sans MS" panose="030F0902030302020204" pitchFamily="66" charset="0"/>
              </a:rPr>
              <a:t>If needed, add more milk to create a slightly wet dough ball.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9B04DC-803E-5543-B6C8-C8C67A5C745A}"/>
              </a:ext>
            </a:extLst>
          </p:cNvPr>
          <p:cNvSpPr txBox="1"/>
          <p:nvPr/>
        </p:nvSpPr>
        <p:spPr>
          <a:xfrm>
            <a:off x="8353682" y="5313405"/>
            <a:ext cx="375645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Comic Sans MS" panose="030F0902030302020204" pitchFamily="66" charset="0"/>
              </a:rPr>
              <a:t>Sprinkle your work surface and roll dough to about 2cm thick.</a:t>
            </a:r>
          </a:p>
        </p:txBody>
      </p:sp>
    </p:spTree>
    <p:extLst>
      <p:ext uri="{BB962C8B-B14F-4D97-AF65-F5344CB8AC3E}">
        <p14:creationId xmlns:p14="http://schemas.microsoft.com/office/powerpoint/2010/main" val="191778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food, plate, sitting&#10;&#10;Description automatically generated">
            <a:extLst>
              <a:ext uri="{FF2B5EF4-FFF2-40B4-BE49-F238E27FC236}">
                <a16:creationId xmlns:a16="http://schemas.microsoft.com/office/drawing/2014/main" id="{570B6657-9FF7-AA45-A0E2-0A1628CBA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2168" b="16014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A9F4DAC-4A5F-0D43-9587-F93B703DD307}"/>
              </a:ext>
            </a:extLst>
          </p:cNvPr>
          <p:cNvSpPr txBox="1"/>
          <p:nvPr/>
        </p:nvSpPr>
        <p:spPr>
          <a:xfrm>
            <a:off x="118934" y="5843027"/>
            <a:ext cx="3756454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Comic Sans MS" panose="030F0902030302020204" pitchFamily="66" charset="0"/>
              </a:rPr>
              <a:t>Using your chosen cookie cutter, cut out your shapes and place onto grease proof paper.</a:t>
            </a:r>
          </a:p>
        </p:txBody>
      </p:sp>
      <p:pic>
        <p:nvPicPr>
          <p:cNvPr id="5" name="Picture 4" descr="A picture containing food, table, indoor, sitting&#10;&#10;Description automatically generated">
            <a:extLst>
              <a:ext uri="{FF2B5EF4-FFF2-40B4-BE49-F238E27FC236}">
                <a16:creationId xmlns:a16="http://schemas.microsoft.com/office/drawing/2014/main" id="{C4D90166-A054-B04C-9FCB-FBE3C17CF3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4382270" cy="5843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bunch of food on a grill&#10;&#10;Description automatically generated">
            <a:extLst>
              <a:ext uri="{FF2B5EF4-FFF2-40B4-BE49-F238E27FC236}">
                <a16:creationId xmlns:a16="http://schemas.microsoft.com/office/drawing/2014/main" id="{F3CB6D12-136C-7B40-8662-7B3FF74A00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9730" y="0"/>
            <a:ext cx="4382270" cy="5843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05ED35-2281-C949-9DC4-350AE3DB82C5}"/>
              </a:ext>
            </a:extLst>
          </p:cNvPr>
          <p:cNvSpPr txBox="1"/>
          <p:nvPr/>
        </p:nvSpPr>
        <p:spPr>
          <a:xfrm>
            <a:off x="8316612" y="5843027"/>
            <a:ext cx="3756454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Comic Sans MS" panose="030F0902030302020204" pitchFamily="66" charset="0"/>
              </a:rPr>
              <a:t>Glaze your scones with a little milk and sprinkle remaining cheese on top.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A82B8F-1269-7244-96CC-701A3A7EF6FD}"/>
              </a:ext>
            </a:extLst>
          </p:cNvPr>
          <p:cNvSpPr txBox="1"/>
          <p:nvPr/>
        </p:nvSpPr>
        <p:spPr>
          <a:xfrm>
            <a:off x="2853895" y="2646745"/>
            <a:ext cx="6920299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Comic Sans MS" panose="030F0902030302020204" pitchFamily="66" charset="0"/>
              </a:rPr>
              <a:t>Slide the grease proof sheet and scones onto your pre-heated tray and bake until golden.</a:t>
            </a:r>
          </a:p>
        </p:txBody>
      </p:sp>
    </p:spTree>
    <p:extLst>
      <p:ext uri="{BB962C8B-B14F-4D97-AF65-F5344CB8AC3E}">
        <p14:creationId xmlns:p14="http://schemas.microsoft.com/office/powerpoint/2010/main" val="73478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close up of food&#10;&#10;Description automatically generated">
            <a:extLst>
              <a:ext uri="{FF2B5EF4-FFF2-40B4-BE49-F238E27FC236}">
                <a16:creationId xmlns:a16="http://schemas.microsoft.com/office/drawing/2014/main" id="{AE3B8ADC-4F0D-5E46-A169-BE4C975649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05" b="13020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7" name="Picture 6" descr="A plate of food&#10;&#10;Description automatically generated">
            <a:extLst>
              <a:ext uri="{FF2B5EF4-FFF2-40B4-BE49-F238E27FC236}">
                <a16:creationId xmlns:a16="http://schemas.microsoft.com/office/drawing/2014/main" id="{499E2B2E-511C-1D42-88E0-8AAFD57126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746" b="8879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9F4DAC-4A5F-0D43-9587-F93B703DD307}"/>
              </a:ext>
            </a:extLst>
          </p:cNvPr>
          <p:cNvSpPr txBox="1"/>
          <p:nvPr/>
        </p:nvSpPr>
        <p:spPr>
          <a:xfrm>
            <a:off x="4286858" y="2756140"/>
            <a:ext cx="3618284" cy="134572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Comic Sans MS" panose="030F0902030302020204" pitchFamily="66" charset="0"/>
                <a:ea typeface="+mj-ea"/>
                <a:cs typeface="+mj-cs"/>
              </a:rPr>
              <a:t>Wait a few minutes for them to cool down </a:t>
            </a:r>
            <a:r>
              <a:rPr lang="en-US" sz="2800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Comic Sans MS" panose="030F0902030302020204" pitchFamily="66" charset="0"/>
                <a:ea typeface="+mj-ea"/>
                <a:cs typeface="+mj-cs"/>
              </a:rPr>
              <a:t>then 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Comic Sans MS" panose="030F0902030302020204" pitchFamily="66" charset="0"/>
                <a:ea typeface="+mj-ea"/>
                <a:cs typeface="+mj-cs"/>
              </a:rPr>
              <a:t>ENJOY! </a:t>
            </a:r>
            <a:r>
              <a:rPr lang="en-US" sz="2800" kern="1200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Comic Sans MS" panose="030F0902030302020204" pitchFamily="66" charset="0"/>
                <a:ea typeface="+mj-ea"/>
                <a:cs typeface="+mj-cs"/>
                <a:sym typeface="Wingdings" pitchFamily="2" charset="2"/>
              </a:rPr>
              <a:t> </a:t>
            </a:r>
            <a:endParaRPr lang="en-US" sz="2800" kern="1200" dirty="0">
              <a:ln>
                <a:solidFill>
                  <a:schemeClr val="accent2"/>
                </a:solidFill>
              </a:ln>
              <a:solidFill>
                <a:schemeClr val="accent2"/>
              </a:solidFill>
              <a:latin typeface="Comic Sans MS" panose="030F0902030302020204" pitchFamily="66" charset="0"/>
              <a:ea typeface="+mj-ea"/>
              <a:cs typeface="+mj-cs"/>
            </a:endParaRPr>
          </a:p>
        </p:txBody>
      </p:sp>
      <p:sp>
        <p:nvSpPr>
          <p:cNvPr id="23" name="Frame 22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563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food, plate, sitting&#10;&#10;Description automatically generated">
            <a:extLst>
              <a:ext uri="{FF2B5EF4-FFF2-40B4-BE49-F238E27FC236}">
                <a16:creationId xmlns:a16="http://schemas.microsoft.com/office/drawing/2014/main" id="{570B6657-9FF7-AA45-A0E2-0A1628CBA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2168" b="160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F2958A0A-CDDF-694D-BB44-F821B3632F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5610" y="432487"/>
            <a:ext cx="5812022" cy="57829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A28488-E369-F149-B862-021F939E5C5E}"/>
              </a:ext>
            </a:extLst>
          </p:cNvPr>
          <p:cNvSpPr txBox="1"/>
          <p:nvPr/>
        </p:nvSpPr>
        <p:spPr>
          <a:xfrm>
            <a:off x="2036805" y="1940011"/>
            <a:ext cx="8118389" cy="2308324"/>
          </a:xfrm>
          <a:custGeom>
            <a:avLst/>
            <a:gdLst>
              <a:gd name="connsiteX0" fmla="*/ 0 w 8118389"/>
              <a:gd name="connsiteY0" fmla="*/ 0 h 2308324"/>
              <a:gd name="connsiteX1" fmla="*/ 595349 w 8118389"/>
              <a:gd name="connsiteY1" fmla="*/ 0 h 2308324"/>
              <a:gd name="connsiteX2" fmla="*/ 1271881 w 8118389"/>
              <a:gd name="connsiteY2" fmla="*/ 0 h 2308324"/>
              <a:gd name="connsiteX3" fmla="*/ 1867229 w 8118389"/>
              <a:gd name="connsiteY3" fmla="*/ 0 h 2308324"/>
              <a:gd name="connsiteX4" fmla="*/ 2706130 w 8118389"/>
              <a:gd name="connsiteY4" fmla="*/ 0 h 2308324"/>
              <a:gd name="connsiteX5" fmla="*/ 3139110 w 8118389"/>
              <a:gd name="connsiteY5" fmla="*/ 0 h 2308324"/>
              <a:gd name="connsiteX6" fmla="*/ 3896827 w 8118389"/>
              <a:gd name="connsiteY6" fmla="*/ 0 h 2308324"/>
              <a:gd name="connsiteX7" fmla="*/ 4329807 w 8118389"/>
              <a:gd name="connsiteY7" fmla="*/ 0 h 2308324"/>
              <a:gd name="connsiteX8" fmla="*/ 4843972 w 8118389"/>
              <a:gd name="connsiteY8" fmla="*/ 0 h 2308324"/>
              <a:gd name="connsiteX9" fmla="*/ 5601688 w 8118389"/>
              <a:gd name="connsiteY9" fmla="*/ 0 h 2308324"/>
              <a:gd name="connsiteX10" fmla="*/ 6440589 w 8118389"/>
              <a:gd name="connsiteY10" fmla="*/ 0 h 2308324"/>
              <a:gd name="connsiteX11" fmla="*/ 7035937 w 8118389"/>
              <a:gd name="connsiteY11" fmla="*/ 0 h 2308324"/>
              <a:gd name="connsiteX12" fmla="*/ 8118389 w 8118389"/>
              <a:gd name="connsiteY12" fmla="*/ 0 h 2308324"/>
              <a:gd name="connsiteX13" fmla="*/ 8118389 w 8118389"/>
              <a:gd name="connsiteY13" fmla="*/ 577081 h 2308324"/>
              <a:gd name="connsiteX14" fmla="*/ 8118389 w 8118389"/>
              <a:gd name="connsiteY14" fmla="*/ 1200328 h 2308324"/>
              <a:gd name="connsiteX15" fmla="*/ 8118389 w 8118389"/>
              <a:gd name="connsiteY15" fmla="*/ 1754326 h 2308324"/>
              <a:gd name="connsiteX16" fmla="*/ 8118389 w 8118389"/>
              <a:gd name="connsiteY16" fmla="*/ 2308324 h 2308324"/>
              <a:gd name="connsiteX17" fmla="*/ 7279489 w 8118389"/>
              <a:gd name="connsiteY17" fmla="*/ 2308324 h 2308324"/>
              <a:gd name="connsiteX18" fmla="*/ 6765324 w 8118389"/>
              <a:gd name="connsiteY18" fmla="*/ 2308324 h 2308324"/>
              <a:gd name="connsiteX19" fmla="*/ 6251160 w 8118389"/>
              <a:gd name="connsiteY19" fmla="*/ 2308324 h 2308324"/>
              <a:gd name="connsiteX20" fmla="*/ 5655811 w 8118389"/>
              <a:gd name="connsiteY20" fmla="*/ 2308324 h 2308324"/>
              <a:gd name="connsiteX21" fmla="*/ 5222830 w 8118389"/>
              <a:gd name="connsiteY21" fmla="*/ 2308324 h 2308324"/>
              <a:gd name="connsiteX22" fmla="*/ 4627482 w 8118389"/>
              <a:gd name="connsiteY22" fmla="*/ 2308324 h 2308324"/>
              <a:gd name="connsiteX23" fmla="*/ 4032133 w 8118389"/>
              <a:gd name="connsiteY23" fmla="*/ 2308324 h 2308324"/>
              <a:gd name="connsiteX24" fmla="*/ 3436785 w 8118389"/>
              <a:gd name="connsiteY24" fmla="*/ 2308324 h 2308324"/>
              <a:gd name="connsiteX25" fmla="*/ 3003804 w 8118389"/>
              <a:gd name="connsiteY25" fmla="*/ 2308324 h 2308324"/>
              <a:gd name="connsiteX26" fmla="*/ 2327272 w 8118389"/>
              <a:gd name="connsiteY26" fmla="*/ 2308324 h 2308324"/>
              <a:gd name="connsiteX27" fmla="*/ 1731923 w 8118389"/>
              <a:gd name="connsiteY27" fmla="*/ 2308324 h 2308324"/>
              <a:gd name="connsiteX28" fmla="*/ 893023 w 8118389"/>
              <a:gd name="connsiteY28" fmla="*/ 2308324 h 2308324"/>
              <a:gd name="connsiteX29" fmla="*/ 0 w 8118389"/>
              <a:gd name="connsiteY29" fmla="*/ 2308324 h 2308324"/>
              <a:gd name="connsiteX30" fmla="*/ 0 w 8118389"/>
              <a:gd name="connsiteY30" fmla="*/ 1731243 h 2308324"/>
              <a:gd name="connsiteX31" fmla="*/ 0 w 8118389"/>
              <a:gd name="connsiteY31" fmla="*/ 1131079 h 2308324"/>
              <a:gd name="connsiteX32" fmla="*/ 0 w 8118389"/>
              <a:gd name="connsiteY32" fmla="*/ 553998 h 2308324"/>
              <a:gd name="connsiteX33" fmla="*/ 0 w 8118389"/>
              <a:gd name="connsiteY33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118389" h="2308324" fill="none" extrusionOk="0">
                <a:moveTo>
                  <a:pt x="0" y="0"/>
                </a:moveTo>
                <a:cubicBezTo>
                  <a:pt x="221869" y="-21258"/>
                  <a:pt x="395008" y="-20698"/>
                  <a:pt x="595349" y="0"/>
                </a:cubicBezTo>
                <a:cubicBezTo>
                  <a:pt x="795690" y="20698"/>
                  <a:pt x="992955" y="20504"/>
                  <a:pt x="1271881" y="0"/>
                </a:cubicBezTo>
                <a:cubicBezTo>
                  <a:pt x="1550807" y="-20504"/>
                  <a:pt x="1666041" y="21235"/>
                  <a:pt x="1867229" y="0"/>
                </a:cubicBezTo>
                <a:cubicBezTo>
                  <a:pt x="2068417" y="-21235"/>
                  <a:pt x="2440675" y="7263"/>
                  <a:pt x="2706130" y="0"/>
                </a:cubicBezTo>
                <a:cubicBezTo>
                  <a:pt x="2971585" y="-7263"/>
                  <a:pt x="2924431" y="-14531"/>
                  <a:pt x="3139110" y="0"/>
                </a:cubicBezTo>
                <a:cubicBezTo>
                  <a:pt x="3353789" y="14531"/>
                  <a:pt x="3587765" y="22062"/>
                  <a:pt x="3896827" y="0"/>
                </a:cubicBezTo>
                <a:cubicBezTo>
                  <a:pt x="4205889" y="-22062"/>
                  <a:pt x="4166866" y="-10571"/>
                  <a:pt x="4329807" y="0"/>
                </a:cubicBezTo>
                <a:cubicBezTo>
                  <a:pt x="4492748" y="10571"/>
                  <a:pt x="4625765" y="-22750"/>
                  <a:pt x="4843972" y="0"/>
                </a:cubicBezTo>
                <a:cubicBezTo>
                  <a:pt x="5062179" y="22750"/>
                  <a:pt x="5338941" y="20194"/>
                  <a:pt x="5601688" y="0"/>
                </a:cubicBezTo>
                <a:cubicBezTo>
                  <a:pt x="5864435" y="-20194"/>
                  <a:pt x="6045991" y="-15657"/>
                  <a:pt x="6440589" y="0"/>
                </a:cubicBezTo>
                <a:cubicBezTo>
                  <a:pt x="6835187" y="15657"/>
                  <a:pt x="6785531" y="3942"/>
                  <a:pt x="7035937" y="0"/>
                </a:cubicBezTo>
                <a:cubicBezTo>
                  <a:pt x="7286343" y="-3942"/>
                  <a:pt x="7802215" y="-15529"/>
                  <a:pt x="8118389" y="0"/>
                </a:cubicBezTo>
                <a:cubicBezTo>
                  <a:pt x="8137606" y="146637"/>
                  <a:pt x="8108697" y="357762"/>
                  <a:pt x="8118389" y="577081"/>
                </a:cubicBezTo>
                <a:cubicBezTo>
                  <a:pt x="8128081" y="796400"/>
                  <a:pt x="8087243" y="938697"/>
                  <a:pt x="8118389" y="1200328"/>
                </a:cubicBezTo>
                <a:cubicBezTo>
                  <a:pt x="8149535" y="1461959"/>
                  <a:pt x="8109568" y="1599577"/>
                  <a:pt x="8118389" y="1754326"/>
                </a:cubicBezTo>
                <a:cubicBezTo>
                  <a:pt x="8127210" y="1909075"/>
                  <a:pt x="8099130" y="2061345"/>
                  <a:pt x="8118389" y="2308324"/>
                </a:cubicBezTo>
                <a:cubicBezTo>
                  <a:pt x="7936302" y="2332641"/>
                  <a:pt x="7470003" y="2347976"/>
                  <a:pt x="7279489" y="2308324"/>
                </a:cubicBezTo>
                <a:cubicBezTo>
                  <a:pt x="7088975" y="2268672"/>
                  <a:pt x="6871004" y="2333203"/>
                  <a:pt x="6765324" y="2308324"/>
                </a:cubicBezTo>
                <a:cubicBezTo>
                  <a:pt x="6659645" y="2283445"/>
                  <a:pt x="6360430" y="2302772"/>
                  <a:pt x="6251160" y="2308324"/>
                </a:cubicBezTo>
                <a:cubicBezTo>
                  <a:pt x="6141890" y="2313876"/>
                  <a:pt x="5787730" y="2322480"/>
                  <a:pt x="5655811" y="2308324"/>
                </a:cubicBezTo>
                <a:cubicBezTo>
                  <a:pt x="5523892" y="2294168"/>
                  <a:pt x="5347466" y="2311255"/>
                  <a:pt x="5222830" y="2308324"/>
                </a:cubicBezTo>
                <a:cubicBezTo>
                  <a:pt x="5098194" y="2305393"/>
                  <a:pt x="4849832" y="2333310"/>
                  <a:pt x="4627482" y="2308324"/>
                </a:cubicBezTo>
                <a:cubicBezTo>
                  <a:pt x="4405132" y="2283338"/>
                  <a:pt x="4168868" y="2311527"/>
                  <a:pt x="4032133" y="2308324"/>
                </a:cubicBezTo>
                <a:cubicBezTo>
                  <a:pt x="3895398" y="2305121"/>
                  <a:pt x="3690093" y="2300968"/>
                  <a:pt x="3436785" y="2308324"/>
                </a:cubicBezTo>
                <a:cubicBezTo>
                  <a:pt x="3183477" y="2315680"/>
                  <a:pt x="3107859" y="2306651"/>
                  <a:pt x="3003804" y="2308324"/>
                </a:cubicBezTo>
                <a:cubicBezTo>
                  <a:pt x="2899749" y="2309997"/>
                  <a:pt x="2471979" y="2336545"/>
                  <a:pt x="2327272" y="2308324"/>
                </a:cubicBezTo>
                <a:cubicBezTo>
                  <a:pt x="2182565" y="2280103"/>
                  <a:pt x="1945236" y="2324560"/>
                  <a:pt x="1731923" y="2308324"/>
                </a:cubicBezTo>
                <a:cubicBezTo>
                  <a:pt x="1518610" y="2292088"/>
                  <a:pt x="1111513" y="2346631"/>
                  <a:pt x="893023" y="2308324"/>
                </a:cubicBezTo>
                <a:cubicBezTo>
                  <a:pt x="674533" y="2270017"/>
                  <a:pt x="364473" y="2318965"/>
                  <a:pt x="0" y="2308324"/>
                </a:cubicBezTo>
                <a:cubicBezTo>
                  <a:pt x="-27419" y="2137880"/>
                  <a:pt x="23348" y="1940342"/>
                  <a:pt x="0" y="1731243"/>
                </a:cubicBezTo>
                <a:cubicBezTo>
                  <a:pt x="-23348" y="1522144"/>
                  <a:pt x="20925" y="1374849"/>
                  <a:pt x="0" y="1131079"/>
                </a:cubicBezTo>
                <a:cubicBezTo>
                  <a:pt x="-20925" y="887309"/>
                  <a:pt x="-28681" y="757998"/>
                  <a:pt x="0" y="553998"/>
                </a:cubicBezTo>
                <a:cubicBezTo>
                  <a:pt x="28681" y="349998"/>
                  <a:pt x="20250" y="113980"/>
                  <a:pt x="0" y="0"/>
                </a:cubicBezTo>
                <a:close/>
              </a:path>
              <a:path w="8118389" h="2308324" stroke="0" extrusionOk="0">
                <a:moveTo>
                  <a:pt x="0" y="0"/>
                </a:moveTo>
                <a:cubicBezTo>
                  <a:pt x="211629" y="1014"/>
                  <a:pt x="290376" y="-18385"/>
                  <a:pt x="514165" y="0"/>
                </a:cubicBezTo>
                <a:cubicBezTo>
                  <a:pt x="737954" y="18385"/>
                  <a:pt x="902193" y="-12595"/>
                  <a:pt x="1028329" y="0"/>
                </a:cubicBezTo>
                <a:cubicBezTo>
                  <a:pt x="1154465" y="12595"/>
                  <a:pt x="1406384" y="20459"/>
                  <a:pt x="1542494" y="0"/>
                </a:cubicBezTo>
                <a:cubicBezTo>
                  <a:pt x="1678605" y="-20459"/>
                  <a:pt x="2010557" y="15346"/>
                  <a:pt x="2300210" y="0"/>
                </a:cubicBezTo>
                <a:cubicBezTo>
                  <a:pt x="2589863" y="-15346"/>
                  <a:pt x="2622499" y="4291"/>
                  <a:pt x="2814375" y="0"/>
                </a:cubicBezTo>
                <a:cubicBezTo>
                  <a:pt x="3006252" y="-4291"/>
                  <a:pt x="3344883" y="-13877"/>
                  <a:pt x="3653275" y="0"/>
                </a:cubicBezTo>
                <a:cubicBezTo>
                  <a:pt x="3961667" y="13877"/>
                  <a:pt x="4092810" y="12531"/>
                  <a:pt x="4329807" y="0"/>
                </a:cubicBezTo>
                <a:cubicBezTo>
                  <a:pt x="4566804" y="-12531"/>
                  <a:pt x="4762770" y="-28912"/>
                  <a:pt x="5006340" y="0"/>
                </a:cubicBezTo>
                <a:cubicBezTo>
                  <a:pt x="5249910" y="28912"/>
                  <a:pt x="5341927" y="9119"/>
                  <a:pt x="5520505" y="0"/>
                </a:cubicBezTo>
                <a:cubicBezTo>
                  <a:pt x="5699084" y="-9119"/>
                  <a:pt x="5994540" y="-37127"/>
                  <a:pt x="6359405" y="0"/>
                </a:cubicBezTo>
                <a:cubicBezTo>
                  <a:pt x="6724270" y="37127"/>
                  <a:pt x="6700359" y="4637"/>
                  <a:pt x="7035937" y="0"/>
                </a:cubicBezTo>
                <a:cubicBezTo>
                  <a:pt x="7371515" y="-4637"/>
                  <a:pt x="7870759" y="32760"/>
                  <a:pt x="8118389" y="0"/>
                </a:cubicBezTo>
                <a:cubicBezTo>
                  <a:pt x="8122851" y="163774"/>
                  <a:pt x="8115674" y="339398"/>
                  <a:pt x="8118389" y="577081"/>
                </a:cubicBezTo>
                <a:cubicBezTo>
                  <a:pt x="8121104" y="814764"/>
                  <a:pt x="8113434" y="848087"/>
                  <a:pt x="8118389" y="1084912"/>
                </a:cubicBezTo>
                <a:cubicBezTo>
                  <a:pt x="8123344" y="1321737"/>
                  <a:pt x="8112617" y="1454547"/>
                  <a:pt x="8118389" y="1615827"/>
                </a:cubicBezTo>
                <a:cubicBezTo>
                  <a:pt x="8124161" y="1777107"/>
                  <a:pt x="8117100" y="2122212"/>
                  <a:pt x="8118389" y="2308324"/>
                </a:cubicBezTo>
                <a:cubicBezTo>
                  <a:pt x="7959958" y="2288138"/>
                  <a:pt x="7685105" y="2315050"/>
                  <a:pt x="7523040" y="2308324"/>
                </a:cubicBezTo>
                <a:cubicBezTo>
                  <a:pt x="7360975" y="2301598"/>
                  <a:pt x="7108156" y="2326324"/>
                  <a:pt x="6765324" y="2308324"/>
                </a:cubicBezTo>
                <a:cubicBezTo>
                  <a:pt x="6422492" y="2290324"/>
                  <a:pt x="6096280" y="2316714"/>
                  <a:pt x="5926424" y="2308324"/>
                </a:cubicBezTo>
                <a:cubicBezTo>
                  <a:pt x="5756568" y="2299934"/>
                  <a:pt x="5587854" y="2332161"/>
                  <a:pt x="5412259" y="2308324"/>
                </a:cubicBezTo>
                <a:cubicBezTo>
                  <a:pt x="5236665" y="2284487"/>
                  <a:pt x="5104352" y="2325943"/>
                  <a:pt x="4898095" y="2308324"/>
                </a:cubicBezTo>
                <a:cubicBezTo>
                  <a:pt x="4691838" y="2290705"/>
                  <a:pt x="4581429" y="2314504"/>
                  <a:pt x="4465114" y="2308324"/>
                </a:cubicBezTo>
                <a:cubicBezTo>
                  <a:pt x="4348799" y="2302144"/>
                  <a:pt x="4236547" y="2303034"/>
                  <a:pt x="4032133" y="2308324"/>
                </a:cubicBezTo>
                <a:cubicBezTo>
                  <a:pt x="3827719" y="2313614"/>
                  <a:pt x="3508721" y="2300142"/>
                  <a:pt x="3274417" y="2308324"/>
                </a:cubicBezTo>
                <a:cubicBezTo>
                  <a:pt x="3040113" y="2316506"/>
                  <a:pt x="2966818" y="2321194"/>
                  <a:pt x="2760252" y="2308324"/>
                </a:cubicBezTo>
                <a:cubicBezTo>
                  <a:pt x="2553687" y="2295454"/>
                  <a:pt x="2438156" y="2298767"/>
                  <a:pt x="2327272" y="2308324"/>
                </a:cubicBezTo>
                <a:cubicBezTo>
                  <a:pt x="2216388" y="2317881"/>
                  <a:pt x="1922470" y="2305180"/>
                  <a:pt x="1650739" y="2308324"/>
                </a:cubicBezTo>
                <a:cubicBezTo>
                  <a:pt x="1379008" y="2311468"/>
                  <a:pt x="1241960" y="2284228"/>
                  <a:pt x="1136574" y="2308324"/>
                </a:cubicBezTo>
                <a:cubicBezTo>
                  <a:pt x="1031188" y="2332420"/>
                  <a:pt x="436891" y="2254516"/>
                  <a:pt x="0" y="2308324"/>
                </a:cubicBezTo>
                <a:cubicBezTo>
                  <a:pt x="13001" y="2131244"/>
                  <a:pt x="23599" y="1939578"/>
                  <a:pt x="0" y="1777409"/>
                </a:cubicBezTo>
                <a:cubicBezTo>
                  <a:pt x="-23599" y="1615241"/>
                  <a:pt x="-26215" y="1381784"/>
                  <a:pt x="0" y="1246495"/>
                </a:cubicBezTo>
                <a:cubicBezTo>
                  <a:pt x="26215" y="1111206"/>
                  <a:pt x="21328" y="772872"/>
                  <a:pt x="0" y="623247"/>
                </a:cubicBezTo>
                <a:cubicBezTo>
                  <a:pt x="-21328" y="473622"/>
                  <a:pt x="-19472" y="14739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57150">
            <a:extLst>
              <a:ext uri="{C807C97D-BFC1-408E-A445-0C87EB9F89A2}">
                <ask:lineSketchStyleProps xmlns:ask="http://schemas.microsoft.com/office/drawing/2018/sketchyshapes" xmlns="" sd="333675557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2"/>
                </a:solidFill>
                <a:latin typeface="Comic Sans MS" panose="030F0902030302020204" pitchFamily="66" charset="0"/>
              </a:rPr>
              <a:t>Have a lovely weekend!</a:t>
            </a:r>
          </a:p>
          <a:p>
            <a:pPr algn="ctr"/>
            <a:r>
              <a:rPr lang="en-US" sz="4800" dirty="0">
                <a:solidFill>
                  <a:schemeClr val="accent2"/>
                </a:solidFill>
                <a:latin typeface="Comic Sans MS" panose="030F0902030302020204" pitchFamily="66" charset="0"/>
              </a:rPr>
              <a:t>See you back on Zoom on Monday </a:t>
            </a:r>
            <a:r>
              <a:rPr lang="en-US" sz="4800" dirty="0">
                <a:solidFill>
                  <a:schemeClr val="accent2"/>
                </a:solidFill>
                <a:latin typeface="Comic Sans MS" panose="030F0902030302020204" pitchFamily="66" charset="0"/>
                <a:sym typeface="Wingdings" pitchFamily="2" charset="2"/>
              </a:rPr>
              <a:t> </a:t>
            </a:r>
            <a:endParaRPr lang="en-US" sz="4800" dirty="0">
              <a:solidFill>
                <a:schemeClr val="accent2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9203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216</Words>
  <Application>Microsoft Office PowerPoint</Application>
  <PresentationFormat>Widescreen</PresentationFormat>
  <Paragraphs>26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Comic Sans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jelena ivanovic</dc:creator>
  <cp:lastModifiedBy>rachel ellis</cp:lastModifiedBy>
  <cp:revision>2</cp:revision>
  <dcterms:created xsi:type="dcterms:W3CDTF">2020-06-05T11:16:48Z</dcterms:created>
  <dcterms:modified xsi:type="dcterms:W3CDTF">2020-07-02T14:40:11Z</dcterms:modified>
</cp:coreProperties>
</file>