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7" r:id="rId2"/>
    <p:sldId id="273" r:id="rId3"/>
    <p:sldId id="265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0"/>
    <p:restoredTop sz="96327"/>
  </p:normalViewPr>
  <p:slideViewPr>
    <p:cSldViewPr snapToGrid="0" snapToObjects="1">
      <p:cViewPr varScale="1">
        <p:scale>
          <a:sx n="73" d="100"/>
          <a:sy n="73" d="100"/>
        </p:scale>
        <p:origin x="5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D194A-AB06-C941-BC2B-7BC88C35FD32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BC871-D21C-684C-A5E1-9F3E66538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30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17816-749C-9041-AA42-A799CDBABB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86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17816-749C-9041-AA42-A799CDBABB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58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17816-749C-9041-AA42-A799CDBABB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75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17816-749C-9041-AA42-A799CDBABB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64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17816-749C-9041-AA42-A799CDBABB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57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17816-749C-9041-AA42-A799CDBABB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66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17816-749C-9041-AA42-A799CDBABB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16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17816-749C-9041-AA42-A799CDBABB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44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17816-749C-9041-AA42-A799CDBABB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9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17816-749C-9041-AA42-A799CDBABB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41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17816-749C-9041-AA42-A799CDBABB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55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17816-749C-9041-AA42-A799CDBABB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2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17816-749C-9041-AA42-A799CDBABB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50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BA230-8B3C-6841-9C92-ADFEE0715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79A6F1-69B6-094F-A5AB-9D6EA97725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B0B2A-CEC1-8E41-B044-A88A26F4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17A2A-B392-BC45-B1BC-CB6A4FA66009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022CA-7B0C-D64C-8C1C-60C0AF097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56BBC-44D6-AB48-AF8D-2CD77084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A3295-F1A1-E343-9E58-A3841480E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59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8EE64-BD87-574B-9EC3-DBE950B14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ACD7D-1EF1-8D43-9BFC-01F069FAC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307B0-743E-CA41-9AC5-311E5801C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17A2A-B392-BC45-B1BC-CB6A4FA66009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496CF-A11F-D548-B704-8B1ABF839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FCC45-8C07-3449-A33B-A9C6219A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A3295-F1A1-E343-9E58-A3841480E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883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C67B00-2E38-394B-BE9A-C2C3D9B44B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0A9B9E-C874-4B45-8D15-34E4399485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F1A51-A5B9-F141-96B8-3271C0A43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17A2A-B392-BC45-B1BC-CB6A4FA66009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F9078-BD32-754D-8BD9-72232CD05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60FBE-B196-854B-BECD-78B7D6F89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A3295-F1A1-E343-9E58-A3841480E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85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E4DFC-4D73-9A4F-912A-5E66AF6AE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03009-64DA-0649-A68F-E4F732ED0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FA809-CCF9-154D-AAE6-D7EA59B2A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17A2A-B392-BC45-B1BC-CB6A4FA66009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611E6-0EF5-3B44-9C24-2C298A93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61B62-8185-5946-B316-F78AA7612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A3295-F1A1-E343-9E58-A3841480E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8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8CEC1-E041-6348-B2A9-014B2446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81B28-2A5E-0F4F-8617-940CC8F84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9D28F-D546-1249-BFAD-7FC13F9E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17A2A-B392-BC45-B1BC-CB6A4FA66009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3123A-EB85-9442-A27E-51615A1E1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DDD3A-E0C8-CF47-8F3E-425DCF36C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A3295-F1A1-E343-9E58-A3841480E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06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0906E-F5F1-6F46-B326-C08C7FCA5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A38CB-1319-B643-9F30-BCEDEC4CB0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23E3D-F11C-0E40-9680-FD4355BA7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93C93-6F89-934F-816D-3B1D0244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17A2A-B392-BC45-B1BC-CB6A4FA66009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0D3231-EED1-AF49-BBDE-F2B093B02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2057C-5A84-DA4F-9B5C-0A473681D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A3295-F1A1-E343-9E58-A3841480E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03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66F83-58CB-594D-B25D-892683C03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C205A-212D-CB48-9912-167B9BA76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363441-7CD3-E64A-A7F5-8F46C8984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75C257-4156-C64F-BE78-F50E89119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2763B3-FBBA-C84B-ADB1-AC19C5469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A9D0B1-8356-3A4C-88BB-F1568F623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17A2A-B392-BC45-B1BC-CB6A4FA66009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376FFF-BAC0-2841-A7A6-AAA968074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9273BF-5B22-CC47-B49F-65737259D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A3295-F1A1-E343-9E58-A3841480E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92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9BC6B-E7C0-7143-B9C4-900E7DCEA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59486A-4C0C-9244-82AA-3FA4CD990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17A2A-B392-BC45-B1BC-CB6A4FA66009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5A94C8-932F-5F4A-84EE-AE6AB255C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E415DE-E3DA-AC4A-B963-BC7504C0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A3295-F1A1-E343-9E58-A3841480E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0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DB1EF4-8FE0-1F44-A446-371473A7B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17A2A-B392-BC45-B1BC-CB6A4FA66009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35697E-F02E-1146-A8DE-55CD344C4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A63A0-FA59-7D40-88E2-3EEF9F808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A3295-F1A1-E343-9E58-A3841480E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17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8870F-14D8-3D4D-99FD-113BA4B90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41A91-E63D-7944-BFA7-86F35C9DE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907C8-11AC-F64E-83F5-BB4E53D3E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629F29-B911-2546-AC1C-4B5E399C2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17A2A-B392-BC45-B1BC-CB6A4FA66009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8105B-D65F-EA43-B229-FBEE331A8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FECC5-1319-1B45-96DE-C5ECF9363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A3295-F1A1-E343-9E58-A3841480E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20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8C9CC-F3DC-9B48-81E9-D793EDF60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320A36-56DB-2F4E-AA6F-54B5F99DA6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EF6BFD-3660-DB47-8A5B-4015BCE46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8A9CD-4C79-E349-8B1E-0175126AA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17A2A-B392-BC45-B1BC-CB6A4FA66009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96523B-9A0F-FE4E-BB7B-4CFA37CED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05EBC8-F7B5-E242-BAD2-55A60A05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A3295-F1A1-E343-9E58-A3841480E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84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DE021A-3453-8547-83F5-FC30B1DB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B1F73-775B-8B4D-89DD-344950D96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01980-46C1-814D-822F-983D5F6CFF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17A2A-B392-BC45-B1BC-CB6A4FA66009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8A9D8-14CE-8C4B-90C4-1393C2553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4CB1E-7681-9245-A598-F6DB78E670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A3295-F1A1-E343-9E58-A3841480E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1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s://www.rawpixel.com/image/94819/baking-ingredients-copy-spac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hyperlink" Target="https://www.rawpixel.com/image/94819/baking-ingredients-copy-spac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hyperlink" Target="https://www.rawpixel.com/image/94819/baking-ingredients-copy-spac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hyperlink" Target="https://www.rawpixel.com/image/94819/baking-ingredients-copy-spac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rawpixel.com/image/94819/baking-ingredients-copy-spac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pring.org.uk/2013/10/6-purely-psychological-effects-of-washing-your-hands.php" TargetMode="External"/><Relationship Id="rId5" Type="http://schemas.openxmlformats.org/officeDocument/2006/relationships/image" Target="../media/image3.jpg"/><Relationship Id="rId4" Type="http://schemas.openxmlformats.org/officeDocument/2006/relationships/hyperlink" Target="https://www.rawpixel.com/image/94819/baking-ingredients-copy-spac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hyperlink" Target="https://www.rawpixel.com/image/94819/baking-ingredients-copy-spac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hyperlink" Target="https://www.rawpixel.com/image/94819/baking-ingredients-copy-spac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hyperlink" Target="https://www.rawpixel.com/image/94819/baking-ingredients-copy-spac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hyperlink" Target="https://www.rawpixel.com/image/94819/baking-ingredients-copy-spac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hyperlink" Target="https://www.rawpixel.com/image/94819/baking-ingredients-copy-spac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hyperlink" Target="https://www.rawpixel.com/image/94819/baking-ingredients-copy-spac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, plate, sitting&#10;&#10;Description automatically generated">
            <a:extLst>
              <a:ext uri="{FF2B5EF4-FFF2-40B4-BE49-F238E27FC236}">
                <a16:creationId xmlns:a16="http://schemas.microsoft.com/office/drawing/2014/main" id="{570B6657-9FF7-AA45-A0E2-0A1628CBA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168" b="160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909B671-8432-3648-A366-0B97D3C6C833}"/>
              </a:ext>
            </a:extLst>
          </p:cNvPr>
          <p:cNvSpPr txBox="1">
            <a:spLocks/>
          </p:cNvSpPr>
          <p:nvPr/>
        </p:nvSpPr>
        <p:spPr>
          <a:xfrm>
            <a:off x="2997840" y="2790654"/>
            <a:ext cx="6196318" cy="3622503"/>
          </a:xfrm>
          <a:custGeom>
            <a:avLst/>
            <a:gdLst>
              <a:gd name="connsiteX0" fmla="*/ 0 w 6196318"/>
              <a:gd name="connsiteY0" fmla="*/ 0 h 3622503"/>
              <a:gd name="connsiteX1" fmla="*/ 502590 w 6196318"/>
              <a:gd name="connsiteY1" fmla="*/ 0 h 3622503"/>
              <a:gd name="connsiteX2" fmla="*/ 1253033 w 6196318"/>
              <a:gd name="connsiteY2" fmla="*/ 0 h 3622503"/>
              <a:gd name="connsiteX3" fmla="*/ 1879550 w 6196318"/>
              <a:gd name="connsiteY3" fmla="*/ 0 h 3622503"/>
              <a:gd name="connsiteX4" fmla="*/ 2568030 w 6196318"/>
              <a:gd name="connsiteY4" fmla="*/ 0 h 3622503"/>
              <a:gd name="connsiteX5" fmla="*/ 3380436 w 6196318"/>
              <a:gd name="connsiteY5" fmla="*/ 0 h 3622503"/>
              <a:gd name="connsiteX6" fmla="*/ 3944989 w 6196318"/>
              <a:gd name="connsiteY6" fmla="*/ 0 h 3622503"/>
              <a:gd name="connsiteX7" fmla="*/ 4695432 w 6196318"/>
              <a:gd name="connsiteY7" fmla="*/ 0 h 3622503"/>
              <a:gd name="connsiteX8" fmla="*/ 5259986 w 6196318"/>
              <a:gd name="connsiteY8" fmla="*/ 0 h 3622503"/>
              <a:gd name="connsiteX9" fmla="*/ 6196318 w 6196318"/>
              <a:gd name="connsiteY9" fmla="*/ 0 h 3622503"/>
              <a:gd name="connsiteX10" fmla="*/ 6196318 w 6196318"/>
              <a:gd name="connsiteY10" fmla="*/ 639976 h 3622503"/>
              <a:gd name="connsiteX11" fmla="*/ 6196318 w 6196318"/>
              <a:gd name="connsiteY11" fmla="*/ 1171276 h 3622503"/>
              <a:gd name="connsiteX12" fmla="*/ 6196318 w 6196318"/>
              <a:gd name="connsiteY12" fmla="*/ 1847477 h 3622503"/>
              <a:gd name="connsiteX13" fmla="*/ 6196318 w 6196318"/>
              <a:gd name="connsiteY13" fmla="*/ 2451227 h 3622503"/>
              <a:gd name="connsiteX14" fmla="*/ 6196318 w 6196318"/>
              <a:gd name="connsiteY14" fmla="*/ 3622503 h 3622503"/>
              <a:gd name="connsiteX15" fmla="*/ 5445875 w 6196318"/>
              <a:gd name="connsiteY15" fmla="*/ 3622503 h 3622503"/>
              <a:gd name="connsiteX16" fmla="*/ 4757395 w 6196318"/>
              <a:gd name="connsiteY16" fmla="*/ 3622503 h 3622503"/>
              <a:gd name="connsiteX17" fmla="*/ 4130879 w 6196318"/>
              <a:gd name="connsiteY17" fmla="*/ 3622503 h 3622503"/>
              <a:gd name="connsiteX18" fmla="*/ 3380436 w 6196318"/>
              <a:gd name="connsiteY18" fmla="*/ 3622503 h 3622503"/>
              <a:gd name="connsiteX19" fmla="*/ 2691956 w 6196318"/>
              <a:gd name="connsiteY19" fmla="*/ 3622503 h 3622503"/>
              <a:gd name="connsiteX20" fmla="*/ 1879550 w 6196318"/>
              <a:gd name="connsiteY20" fmla="*/ 3622503 h 3622503"/>
              <a:gd name="connsiteX21" fmla="*/ 1067144 w 6196318"/>
              <a:gd name="connsiteY21" fmla="*/ 3622503 h 3622503"/>
              <a:gd name="connsiteX22" fmla="*/ 0 w 6196318"/>
              <a:gd name="connsiteY22" fmla="*/ 3622503 h 3622503"/>
              <a:gd name="connsiteX23" fmla="*/ 0 w 6196318"/>
              <a:gd name="connsiteY23" fmla="*/ 2982527 h 3622503"/>
              <a:gd name="connsiteX24" fmla="*/ 0 w 6196318"/>
              <a:gd name="connsiteY24" fmla="*/ 2342552 h 3622503"/>
              <a:gd name="connsiteX25" fmla="*/ 0 w 6196318"/>
              <a:gd name="connsiteY25" fmla="*/ 1738801 h 3622503"/>
              <a:gd name="connsiteX26" fmla="*/ 0 w 6196318"/>
              <a:gd name="connsiteY26" fmla="*/ 1135051 h 3622503"/>
              <a:gd name="connsiteX27" fmla="*/ 0 w 6196318"/>
              <a:gd name="connsiteY27" fmla="*/ 531300 h 3622503"/>
              <a:gd name="connsiteX28" fmla="*/ 0 w 6196318"/>
              <a:gd name="connsiteY28" fmla="*/ 0 h 3622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196318" h="3622503" fill="none" extrusionOk="0">
                <a:moveTo>
                  <a:pt x="0" y="0"/>
                </a:moveTo>
                <a:cubicBezTo>
                  <a:pt x="236052" y="3971"/>
                  <a:pt x="257285" y="-19294"/>
                  <a:pt x="502590" y="0"/>
                </a:cubicBezTo>
                <a:cubicBezTo>
                  <a:pt x="747895" y="19294"/>
                  <a:pt x="1026915" y="-14997"/>
                  <a:pt x="1253033" y="0"/>
                </a:cubicBezTo>
                <a:cubicBezTo>
                  <a:pt x="1479151" y="14997"/>
                  <a:pt x="1580938" y="-5189"/>
                  <a:pt x="1879550" y="0"/>
                </a:cubicBezTo>
                <a:cubicBezTo>
                  <a:pt x="2178162" y="5189"/>
                  <a:pt x="2376735" y="-15329"/>
                  <a:pt x="2568030" y="0"/>
                </a:cubicBezTo>
                <a:cubicBezTo>
                  <a:pt x="2759325" y="15329"/>
                  <a:pt x="3107295" y="31070"/>
                  <a:pt x="3380436" y="0"/>
                </a:cubicBezTo>
                <a:cubicBezTo>
                  <a:pt x="3653577" y="-31070"/>
                  <a:pt x="3751812" y="-21946"/>
                  <a:pt x="3944989" y="0"/>
                </a:cubicBezTo>
                <a:cubicBezTo>
                  <a:pt x="4138166" y="21946"/>
                  <a:pt x="4493848" y="2761"/>
                  <a:pt x="4695432" y="0"/>
                </a:cubicBezTo>
                <a:cubicBezTo>
                  <a:pt x="4897016" y="-2761"/>
                  <a:pt x="5129772" y="-5228"/>
                  <a:pt x="5259986" y="0"/>
                </a:cubicBezTo>
                <a:cubicBezTo>
                  <a:pt x="5390200" y="5228"/>
                  <a:pt x="5975094" y="44995"/>
                  <a:pt x="6196318" y="0"/>
                </a:cubicBezTo>
                <a:cubicBezTo>
                  <a:pt x="6228151" y="129107"/>
                  <a:pt x="6193946" y="330501"/>
                  <a:pt x="6196318" y="639976"/>
                </a:cubicBezTo>
                <a:cubicBezTo>
                  <a:pt x="6198690" y="949451"/>
                  <a:pt x="6174220" y="927588"/>
                  <a:pt x="6196318" y="1171276"/>
                </a:cubicBezTo>
                <a:cubicBezTo>
                  <a:pt x="6218416" y="1414964"/>
                  <a:pt x="6191506" y="1651582"/>
                  <a:pt x="6196318" y="1847477"/>
                </a:cubicBezTo>
                <a:cubicBezTo>
                  <a:pt x="6201130" y="2043372"/>
                  <a:pt x="6173907" y="2294259"/>
                  <a:pt x="6196318" y="2451227"/>
                </a:cubicBezTo>
                <a:cubicBezTo>
                  <a:pt x="6218730" y="2608195"/>
                  <a:pt x="6156778" y="3352847"/>
                  <a:pt x="6196318" y="3622503"/>
                </a:cubicBezTo>
                <a:cubicBezTo>
                  <a:pt x="5968229" y="3630755"/>
                  <a:pt x="5793139" y="3650006"/>
                  <a:pt x="5445875" y="3622503"/>
                </a:cubicBezTo>
                <a:cubicBezTo>
                  <a:pt x="5098611" y="3595000"/>
                  <a:pt x="5011053" y="3646109"/>
                  <a:pt x="4757395" y="3622503"/>
                </a:cubicBezTo>
                <a:cubicBezTo>
                  <a:pt x="4503737" y="3598897"/>
                  <a:pt x="4325278" y="3600965"/>
                  <a:pt x="4130879" y="3622503"/>
                </a:cubicBezTo>
                <a:cubicBezTo>
                  <a:pt x="3936480" y="3644041"/>
                  <a:pt x="3700205" y="3622799"/>
                  <a:pt x="3380436" y="3622503"/>
                </a:cubicBezTo>
                <a:cubicBezTo>
                  <a:pt x="3060667" y="3622207"/>
                  <a:pt x="3030284" y="3611645"/>
                  <a:pt x="2691956" y="3622503"/>
                </a:cubicBezTo>
                <a:cubicBezTo>
                  <a:pt x="2353628" y="3633361"/>
                  <a:pt x="2159489" y="3659638"/>
                  <a:pt x="1879550" y="3622503"/>
                </a:cubicBezTo>
                <a:cubicBezTo>
                  <a:pt x="1599611" y="3585368"/>
                  <a:pt x="1264656" y="3646960"/>
                  <a:pt x="1067144" y="3622503"/>
                </a:cubicBezTo>
                <a:cubicBezTo>
                  <a:pt x="869632" y="3598046"/>
                  <a:pt x="508260" y="3636344"/>
                  <a:pt x="0" y="3622503"/>
                </a:cubicBezTo>
                <a:cubicBezTo>
                  <a:pt x="-6471" y="3317091"/>
                  <a:pt x="-12011" y="3137010"/>
                  <a:pt x="0" y="2982527"/>
                </a:cubicBezTo>
                <a:cubicBezTo>
                  <a:pt x="12011" y="2828044"/>
                  <a:pt x="-4388" y="2597523"/>
                  <a:pt x="0" y="2342552"/>
                </a:cubicBezTo>
                <a:cubicBezTo>
                  <a:pt x="4388" y="2087582"/>
                  <a:pt x="-23758" y="1863018"/>
                  <a:pt x="0" y="1738801"/>
                </a:cubicBezTo>
                <a:cubicBezTo>
                  <a:pt x="23758" y="1614584"/>
                  <a:pt x="7918" y="1406109"/>
                  <a:pt x="0" y="1135051"/>
                </a:cubicBezTo>
                <a:cubicBezTo>
                  <a:pt x="-7918" y="863993"/>
                  <a:pt x="4834" y="669720"/>
                  <a:pt x="0" y="531300"/>
                </a:cubicBezTo>
                <a:cubicBezTo>
                  <a:pt x="-4834" y="392880"/>
                  <a:pt x="-8722" y="255962"/>
                  <a:pt x="0" y="0"/>
                </a:cubicBezTo>
                <a:close/>
              </a:path>
              <a:path w="6196318" h="3622503" stroke="0" extrusionOk="0">
                <a:moveTo>
                  <a:pt x="0" y="0"/>
                </a:moveTo>
                <a:cubicBezTo>
                  <a:pt x="221357" y="7134"/>
                  <a:pt x="357250" y="9919"/>
                  <a:pt x="626517" y="0"/>
                </a:cubicBezTo>
                <a:cubicBezTo>
                  <a:pt x="895784" y="-9919"/>
                  <a:pt x="1025971" y="14281"/>
                  <a:pt x="1129107" y="0"/>
                </a:cubicBezTo>
                <a:cubicBezTo>
                  <a:pt x="1232243" y="-14281"/>
                  <a:pt x="1671526" y="37608"/>
                  <a:pt x="1941513" y="0"/>
                </a:cubicBezTo>
                <a:cubicBezTo>
                  <a:pt x="2211500" y="-37608"/>
                  <a:pt x="2329081" y="7698"/>
                  <a:pt x="2568030" y="0"/>
                </a:cubicBezTo>
                <a:cubicBezTo>
                  <a:pt x="2806979" y="-7698"/>
                  <a:pt x="2906991" y="22987"/>
                  <a:pt x="3194546" y="0"/>
                </a:cubicBezTo>
                <a:cubicBezTo>
                  <a:pt x="3482101" y="-22987"/>
                  <a:pt x="3710322" y="9550"/>
                  <a:pt x="4006952" y="0"/>
                </a:cubicBezTo>
                <a:cubicBezTo>
                  <a:pt x="4303582" y="-9550"/>
                  <a:pt x="4359152" y="-20679"/>
                  <a:pt x="4571506" y="0"/>
                </a:cubicBezTo>
                <a:cubicBezTo>
                  <a:pt x="4783860" y="20679"/>
                  <a:pt x="5100837" y="29416"/>
                  <a:pt x="5383912" y="0"/>
                </a:cubicBezTo>
                <a:cubicBezTo>
                  <a:pt x="5666987" y="-29416"/>
                  <a:pt x="5963708" y="-14648"/>
                  <a:pt x="6196318" y="0"/>
                </a:cubicBezTo>
                <a:cubicBezTo>
                  <a:pt x="6210664" y="182185"/>
                  <a:pt x="6215457" y="363037"/>
                  <a:pt x="6196318" y="603751"/>
                </a:cubicBezTo>
                <a:cubicBezTo>
                  <a:pt x="6177179" y="844465"/>
                  <a:pt x="6207225" y="968002"/>
                  <a:pt x="6196318" y="1207501"/>
                </a:cubicBezTo>
                <a:cubicBezTo>
                  <a:pt x="6185412" y="1447000"/>
                  <a:pt x="6190193" y="1671352"/>
                  <a:pt x="6196318" y="1847477"/>
                </a:cubicBezTo>
                <a:cubicBezTo>
                  <a:pt x="6202443" y="2023602"/>
                  <a:pt x="6205065" y="2135526"/>
                  <a:pt x="6196318" y="2342552"/>
                </a:cubicBezTo>
                <a:cubicBezTo>
                  <a:pt x="6187571" y="2549579"/>
                  <a:pt x="6186067" y="2657589"/>
                  <a:pt x="6196318" y="2946302"/>
                </a:cubicBezTo>
                <a:cubicBezTo>
                  <a:pt x="6206570" y="3235015"/>
                  <a:pt x="6194095" y="3290928"/>
                  <a:pt x="6196318" y="3622503"/>
                </a:cubicBezTo>
                <a:cubicBezTo>
                  <a:pt x="5899626" y="3631120"/>
                  <a:pt x="5649583" y="3608876"/>
                  <a:pt x="5507838" y="3622503"/>
                </a:cubicBezTo>
                <a:cubicBezTo>
                  <a:pt x="5366093" y="3636130"/>
                  <a:pt x="5003225" y="3642396"/>
                  <a:pt x="4695432" y="3622503"/>
                </a:cubicBezTo>
                <a:cubicBezTo>
                  <a:pt x="4387639" y="3602610"/>
                  <a:pt x="4188985" y="3595245"/>
                  <a:pt x="4006952" y="3622503"/>
                </a:cubicBezTo>
                <a:cubicBezTo>
                  <a:pt x="3824919" y="3649761"/>
                  <a:pt x="3678241" y="3618007"/>
                  <a:pt x="3504362" y="3622503"/>
                </a:cubicBezTo>
                <a:cubicBezTo>
                  <a:pt x="3330483" y="3627000"/>
                  <a:pt x="3129738" y="3629011"/>
                  <a:pt x="2939809" y="3622503"/>
                </a:cubicBezTo>
                <a:cubicBezTo>
                  <a:pt x="2749880" y="3615995"/>
                  <a:pt x="2305807" y="3629803"/>
                  <a:pt x="2127403" y="3622503"/>
                </a:cubicBezTo>
                <a:cubicBezTo>
                  <a:pt x="1948999" y="3615203"/>
                  <a:pt x="1665591" y="3612468"/>
                  <a:pt x="1438923" y="3622503"/>
                </a:cubicBezTo>
                <a:cubicBezTo>
                  <a:pt x="1212255" y="3632538"/>
                  <a:pt x="1117100" y="3604461"/>
                  <a:pt x="874369" y="3622503"/>
                </a:cubicBezTo>
                <a:cubicBezTo>
                  <a:pt x="631638" y="3640545"/>
                  <a:pt x="355790" y="3624829"/>
                  <a:pt x="0" y="3622503"/>
                </a:cubicBezTo>
                <a:cubicBezTo>
                  <a:pt x="7730" y="3377404"/>
                  <a:pt x="18125" y="3286096"/>
                  <a:pt x="0" y="3127428"/>
                </a:cubicBezTo>
                <a:cubicBezTo>
                  <a:pt x="-18125" y="2968761"/>
                  <a:pt x="4211" y="2800711"/>
                  <a:pt x="0" y="2632352"/>
                </a:cubicBezTo>
                <a:cubicBezTo>
                  <a:pt x="-4211" y="2463993"/>
                  <a:pt x="19598" y="2253972"/>
                  <a:pt x="0" y="1992377"/>
                </a:cubicBezTo>
                <a:cubicBezTo>
                  <a:pt x="-19598" y="1730782"/>
                  <a:pt x="1152" y="1589052"/>
                  <a:pt x="0" y="1461076"/>
                </a:cubicBezTo>
                <a:cubicBezTo>
                  <a:pt x="-1152" y="1333100"/>
                  <a:pt x="-31024" y="981638"/>
                  <a:pt x="0" y="784876"/>
                </a:cubicBezTo>
                <a:cubicBezTo>
                  <a:pt x="31024" y="588114"/>
                  <a:pt x="23976" y="179906"/>
                  <a:pt x="0" y="0"/>
                </a:cubicBezTo>
                <a:close/>
              </a:path>
            </a:pathLst>
          </a:custGeom>
          <a:ln w="38100" cap="flat" cmpd="sng" algn="ctr">
            <a:solidFill>
              <a:schemeClr val="accent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000" dirty="0">
              <a:ln>
                <a:solidFill>
                  <a:srgbClr val="C00000"/>
                </a:solidFill>
              </a:ln>
              <a:solidFill>
                <a:schemeClr val="accent2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omic Sans MS" panose="030F0902030302020204" pitchFamily="66" charset="0"/>
            </a:endParaRPr>
          </a:p>
          <a:p>
            <a:pPr algn="ctr"/>
            <a:r>
              <a:rPr lang="en-US" sz="6000" dirty="0">
                <a:ln>
                  <a:solidFill>
                    <a:srgbClr val="C00000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anose="030F0902030302020204" pitchFamily="66" charset="0"/>
              </a:rPr>
              <a:t>Chocolate Chip Tray Bake</a:t>
            </a:r>
          </a:p>
        </p:txBody>
      </p:sp>
      <p:pic>
        <p:nvPicPr>
          <p:cNvPr id="7" name="Picture 6" descr="A picture containing object, table&#10;&#10;Description automatically generated">
            <a:extLst>
              <a:ext uri="{FF2B5EF4-FFF2-40B4-BE49-F238E27FC236}">
                <a16:creationId xmlns:a16="http://schemas.microsoft.com/office/drawing/2014/main" id="{7C1C4CC0-4597-0C4F-A899-C62F647AF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2067" y="567380"/>
            <a:ext cx="7207863" cy="11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39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, plate, sitting&#10;&#10;Description automatically generated">
            <a:extLst>
              <a:ext uri="{FF2B5EF4-FFF2-40B4-BE49-F238E27FC236}">
                <a16:creationId xmlns:a16="http://schemas.microsoft.com/office/drawing/2014/main" id="{570B6657-9FF7-AA45-A0E2-0A1628CBA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168" b="16014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D3CCDA-80AC-0142-A3B8-8880F8BBD0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98701" y="307629"/>
            <a:ext cx="4049272" cy="53990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A picture containing food, indoor, cake, cup&#10;&#10;Description automatically generated">
            <a:extLst>
              <a:ext uri="{FF2B5EF4-FFF2-40B4-BE49-F238E27FC236}">
                <a16:creationId xmlns:a16="http://schemas.microsoft.com/office/drawing/2014/main" id="{D6B8F923-963D-5B42-B2B3-7F232969D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9689" y="307629"/>
            <a:ext cx="4133589" cy="55114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D1037F-FB37-584D-8BA0-6DF4E0051397}"/>
              </a:ext>
            </a:extLst>
          </p:cNvPr>
          <p:cNvSpPr txBox="1"/>
          <p:nvPr/>
        </p:nvSpPr>
        <p:spPr>
          <a:xfrm>
            <a:off x="5896850" y="4783329"/>
            <a:ext cx="5484443" cy="923330"/>
          </a:xfrm>
          <a:custGeom>
            <a:avLst/>
            <a:gdLst>
              <a:gd name="connsiteX0" fmla="*/ 0 w 5484443"/>
              <a:gd name="connsiteY0" fmla="*/ 0 h 923330"/>
              <a:gd name="connsiteX1" fmla="*/ 575867 w 5484443"/>
              <a:gd name="connsiteY1" fmla="*/ 0 h 923330"/>
              <a:gd name="connsiteX2" fmla="*/ 1206577 w 5484443"/>
              <a:gd name="connsiteY2" fmla="*/ 0 h 923330"/>
              <a:gd name="connsiteX3" fmla="*/ 1782444 w 5484443"/>
              <a:gd name="connsiteY3" fmla="*/ 0 h 923330"/>
              <a:gd name="connsiteX4" fmla="*/ 2522844 w 5484443"/>
              <a:gd name="connsiteY4" fmla="*/ 0 h 923330"/>
              <a:gd name="connsiteX5" fmla="*/ 3208399 w 5484443"/>
              <a:gd name="connsiteY5" fmla="*/ 0 h 923330"/>
              <a:gd name="connsiteX6" fmla="*/ 3893955 w 5484443"/>
              <a:gd name="connsiteY6" fmla="*/ 0 h 923330"/>
              <a:gd name="connsiteX7" fmla="*/ 4689199 w 5484443"/>
              <a:gd name="connsiteY7" fmla="*/ 0 h 923330"/>
              <a:gd name="connsiteX8" fmla="*/ 5484443 w 5484443"/>
              <a:gd name="connsiteY8" fmla="*/ 0 h 923330"/>
              <a:gd name="connsiteX9" fmla="*/ 5484443 w 5484443"/>
              <a:gd name="connsiteY9" fmla="*/ 433965 h 923330"/>
              <a:gd name="connsiteX10" fmla="*/ 5484443 w 5484443"/>
              <a:gd name="connsiteY10" fmla="*/ 923330 h 923330"/>
              <a:gd name="connsiteX11" fmla="*/ 4963421 w 5484443"/>
              <a:gd name="connsiteY11" fmla="*/ 923330 h 923330"/>
              <a:gd name="connsiteX12" fmla="*/ 4387554 w 5484443"/>
              <a:gd name="connsiteY12" fmla="*/ 923330 h 923330"/>
              <a:gd name="connsiteX13" fmla="*/ 3647155 w 5484443"/>
              <a:gd name="connsiteY13" fmla="*/ 923330 h 923330"/>
              <a:gd name="connsiteX14" fmla="*/ 2851910 w 5484443"/>
              <a:gd name="connsiteY14" fmla="*/ 923330 h 923330"/>
              <a:gd name="connsiteX15" fmla="*/ 2221199 w 5484443"/>
              <a:gd name="connsiteY15" fmla="*/ 923330 h 923330"/>
              <a:gd name="connsiteX16" fmla="*/ 1425955 w 5484443"/>
              <a:gd name="connsiteY16" fmla="*/ 923330 h 923330"/>
              <a:gd name="connsiteX17" fmla="*/ 850089 w 5484443"/>
              <a:gd name="connsiteY17" fmla="*/ 923330 h 923330"/>
              <a:gd name="connsiteX18" fmla="*/ 0 w 5484443"/>
              <a:gd name="connsiteY18" fmla="*/ 923330 h 923330"/>
              <a:gd name="connsiteX19" fmla="*/ 0 w 5484443"/>
              <a:gd name="connsiteY19" fmla="*/ 489365 h 923330"/>
              <a:gd name="connsiteX20" fmla="*/ 0 w 5484443"/>
              <a:gd name="connsiteY20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4443" h="923330" fill="none" extrusionOk="0">
                <a:moveTo>
                  <a:pt x="0" y="0"/>
                </a:moveTo>
                <a:cubicBezTo>
                  <a:pt x="155583" y="11181"/>
                  <a:pt x="398560" y="25024"/>
                  <a:pt x="575867" y="0"/>
                </a:cubicBezTo>
                <a:cubicBezTo>
                  <a:pt x="753174" y="-25024"/>
                  <a:pt x="901615" y="-1765"/>
                  <a:pt x="1206577" y="0"/>
                </a:cubicBezTo>
                <a:cubicBezTo>
                  <a:pt x="1511539" y="1765"/>
                  <a:pt x="1510269" y="-454"/>
                  <a:pt x="1782444" y="0"/>
                </a:cubicBezTo>
                <a:cubicBezTo>
                  <a:pt x="2054619" y="454"/>
                  <a:pt x="2353479" y="-11544"/>
                  <a:pt x="2522844" y="0"/>
                </a:cubicBezTo>
                <a:cubicBezTo>
                  <a:pt x="2692209" y="11544"/>
                  <a:pt x="2967196" y="15935"/>
                  <a:pt x="3208399" y="0"/>
                </a:cubicBezTo>
                <a:cubicBezTo>
                  <a:pt x="3449603" y="-15935"/>
                  <a:pt x="3678356" y="3124"/>
                  <a:pt x="3893955" y="0"/>
                </a:cubicBezTo>
                <a:cubicBezTo>
                  <a:pt x="4109554" y="-3124"/>
                  <a:pt x="4375141" y="-29950"/>
                  <a:pt x="4689199" y="0"/>
                </a:cubicBezTo>
                <a:cubicBezTo>
                  <a:pt x="5003257" y="29950"/>
                  <a:pt x="5128878" y="13631"/>
                  <a:pt x="5484443" y="0"/>
                </a:cubicBezTo>
                <a:cubicBezTo>
                  <a:pt x="5479004" y="216138"/>
                  <a:pt x="5489692" y="298925"/>
                  <a:pt x="5484443" y="433965"/>
                </a:cubicBezTo>
                <a:cubicBezTo>
                  <a:pt x="5479194" y="569006"/>
                  <a:pt x="5472584" y="702554"/>
                  <a:pt x="5484443" y="923330"/>
                </a:cubicBezTo>
                <a:cubicBezTo>
                  <a:pt x="5339377" y="942480"/>
                  <a:pt x="5166095" y="899023"/>
                  <a:pt x="4963421" y="923330"/>
                </a:cubicBezTo>
                <a:cubicBezTo>
                  <a:pt x="4760747" y="947637"/>
                  <a:pt x="4627973" y="905751"/>
                  <a:pt x="4387554" y="923330"/>
                </a:cubicBezTo>
                <a:cubicBezTo>
                  <a:pt x="4147135" y="940909"/>
                  <a:pt x="4000926" y="896340"/>
                  <a:pt x="3647155" y="923330"/>
                </a:cubicBezTo>
                <a:cubicBezTo>
                  <a:pt x="3293384" y="950320"/>
                  <a:pt x="3190140" y="893755"/>
                  <a:pt x="2851910" y="923330"/>
                </a:cubicBezTo>
                <a:cubicBezTo>
                  <a:pt x="2513680" y="952905"/>
                  <a:pt x="2413121" y="931724"/>
                  <a:pt x="2221199" y="923330"/>
                </a:cubicBezTo>
                <a:cubicBezTo>
                  <a:pt x="2029277" y="914936"/>
                  <a:pt x="1814364" y="924799"/>
                  <a:pt x="1425955" y="923330"/>
                </a:cubicBezTo>
                <a:cubicBezTo>
                  <a:pt x="1037546" y="921861"/>
                  <a:pt x="980514" y="922192"/>
                  <a:pt x="850089" y="923330"/>
                </a:cubicBezTo>
                <a:cubicBezTo>
                  <a:pt x="719664" y="924468"/>
                  <a:pt x="207120" y="926125"/>
                  <a:pt x="0" y="923330"/>
                </a:cubicBezTo>
                <a:cubicBezTo>
                  <a:pt x="-5034" y="783585"/>
                  <a:pt x="18521" y="673278"/>
                  <a:pt x="0" y="489365"/>
                </a:cubicBezTo>
                <a:cubicBezTo>
                  <a:pt x="-18521" y="305453"/>
                  <a:pt x="4851" y="205530"/>
                  <a:pt x="0" y="0"/>
                </a:cubicBezTo>
                <a:close/>
              </a:path>
              <a:path w="5484443" h="923330" stroke="0" extrusionOk="0">
                <a:moveTo>
                  <a:pt x="0" y="0"/>
                </a:moveTo>
                <a:cubicBezTo>
                  <a:pt x="195693" y="9570"/>
                  <a:pt x="500674" y="6650"/>
                  <a:pt x="630711" y="0"/>
                </a:cubicBezTo>
                <a:cubicBezTo>
                  <a:pt x="760748" y="-6650"/>
                  <a:pt x="1044040" y="-13309"/>
                  <a:pt x="1151733" y="0"/>
                </a:cubicBezTo>
                <a:cubicBezTo>
                  <a:pt x="1259426" y="13309"/>
                  <a:pt x="1572688" y="24023"/>
                  <a:pt x="1946977" y="0"/>
                </a:cubicBezTo>
                <a:cubicBezTo>
                  <a:pt x="2321266" y="-24023"/>
                  <a:pt x="2376439" y="-738"/>
                  <a:pt x="2577688" y="0"/>
                </a:cubicBezTo>
                <a:cubicBezTo>
                  <a:pt x="2778937" y="738"/>
                  <a:pt x="3080986" y="907"/>
                  <a:pt x="3208399" y="0"/>
                </a:cubicBezTo>
                <a:cubicBezTo>
                  <a:pt x="3335812" y="-907"/>
                  <a:pt x="3751936" y="-16308"/>
                  <a:pt x="4003643" y="0"/>
                </a:cubicBezTo>
                <a:cubicBezTo>
                  <a:pt x="4255350" y="16308"/>
                  <a:pt x="4304579" y="-16842"/>
                  <a:pt x="4579510" y="0"/>
                </a:cubicBezTo>
                <a:cubicBezTo>
                  <a:pt x="4854441" y="16842"/>
                  <a:pt x="5146949" y="40238"/>
                  <a:pt x="5484443" y="0"/>
                </a:cubicBezTo>
                <a:cubicBezTo>
                  <a:pt x="5472577" y="118772"/>
                  <a:pt x="5465282" y="274989"/>
                  <a:pt x="5484443" y="480132"/>
                </a:cubicBezTo>
                <a:cubicBezTo>
                  <a:pt x="5503604" y="685275"/>
                  <a:pt x="5471210" y="820805"/>
                  <a:pt x="5484443" y="923330"/>
                </a:cubicBezTo>
                <a:cubicBezTo>
                  <a:pt x="5167817" y="900244"/>
                  <a:pt x="4989662" y="956441"/>
                  <a:pt x="4798888" y="923330"/>
                </a:cubicBezTo>
                <a:cubicBezTo>
                  <a:pt x="4608115" y="890219"/>
                  <a:pt x="4464835" y="920212"/>
                  <a:pt x="4168177" y="923330"/>
                </a:cubicBezTo>
                <a:cubicBezTo>
                  <a:pt x="3871519" y="926448"/>
                  <a:pt x="3628829" y="910193"/>
                  <a:pt x="3372932" y="923330"/>
                </a:cubicBezTo>
                <a:cubicBezTo>
                  <a:pt x="3117035" y="936467"/>
                  <a:pt x="2904921" y="911847"/>
                  <a:pt x="2577688" y="923330"/>
                </a:cubicBezTo>
                <a:cubicBezTo>
                  <a:pt x="2250455" y="934813"/>
                  <a:pt x="2175952" y="894730"/>
                  <a:pt x="2001822" y="923330"/>
                </a:cubicBezTo>
                <a:cubicBezTo>
                  <a:pt x="1827692" y="951930"/>
                  <a:pt x="1558633" y="889219"/>
                  <a:pt x="1316266" y="923330"/>
                </a:cubicBezTo>
                <a:cubicBezTo>
                  <a:pt x="1073899" y="957441"/>
                  <a:pt x="425699" y="884426"/>
                  <a:pt x="0" y="923330"/>
                </a:cubicBezTo>
                <a:cubicBezTo>
                  <a:pt x="-6739" y="731769"/>
                  <a:pt x="7532" y="589170"/>
                  <a:pt x="0" y="461665"/>
                </a:cubicBezTo>
                <a:cubicBezTo>
                  <a:pt x="-7532" y="334160"/>
                  <a:pt x="-2149" y="12203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It will start to curdle but don’t worry. Add in 2 tbsp. milk and vigorously mix until you get a smooth ganache.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065946-AA3F-5846-9292-57AD66C03ECF}"/>
              </a:ext>
            </a:extLst>
          </p:cNvPr>
          <p:cNvSpPr txBox="1"/>
          <p:nvPr/>
        </p:nvSpPr>
        <p:spPr>
          <a:xfrm>
            <a:off x="1130988" y="408134"/>
            <a:ext cx="5484443" cy="646331"/>
          </a:xfrm>
          <a:custGeom>
            <a:avLst/>
            <a:gdLst>
              <a:gd name="connsiteX0" fmla="*/ 0 w 5484443"/>
              <a:gd name="connsiteY0" fmla="*/ 0 h 646331"/>
              <a:gd name="connsiteX1" fmla="*/ 575867 w 5484443"/>
              <a:gd name="connsiteY1" fmla="*/ 0 h 646331"/>
              <a:gd name="connsiteX2" fmla="*/ 1316266 w 5484443"/>
              <a:gd name="connsiteY2" fmla="*/ 0 h 646331"/>
              <a:gd name="connsiteX3" fmla="*/ 1946977 w 5484443"/>
              <a:gd name="connsiteY3" fmla="*/ 0 h 646331"/>
              <a:gd name="connsiteX4" fmla="*/ 2522844 w 5484443"/>
              <a:gd name="connsiteY4" fmla="*/ 0 h 646331"/>
              <a:gd name="connsiteX5" fmla="*/ 3263244 w 5484443"/>
              <a:gd name="connsiteY5" fmla="*/ 0 h 646331"/>
              <a:gd name="connsiteX6" fmla="*/ 3948799 w 5484443"/>
              <a:gd name="connsiteY6" fmla="*/ 0 h 646331"/>
              <a:gd name="connsiteX7" fmla="*/ 4634354 w 5484443"/>
              <a:gd name="connsiteY7" fmla="*/ 0 h 646331"/>
              <a:gd name="connsiteX8" fmla="*/ 5484443 w 5484443"/>
              <a:gd name="connsiteY8" fmla="*/ 0 h 646331"/>
              <a:gd name="connsiteX9" fmla="*/ 5484443 w 5484443"/>
              <a:gd name="connsiteY9" fmla="*/ 646331 h 646331"/>
              <a:gd name="connsiteX10" fmla="*/ 4908576 w 5484443"/>
              <a:gd name="connsiteY10" fmla="*/ 646331 h 646331"/>
              <a:gd name="connsiteX11" fmla="*/ 4387554 w 5484443"/>
              <a:gd name="connsiteY11" fmla="*/ 646331 h 646331"/>
              <a:gd name="connsiteX12" fmla="*/ 3647155 w 5484443"/>
              <a:gd name="connsiteY12" fmla="*/ 646331 h 646331"/>
              <a:gd name="connsiteX13" fmla="*/ 3071288 w 5484443"/>
              <a:gd name="connsiteY13" fmla="*/ 646331 h 646331"/>
              <a:gd name="connsiteX14" fmla="*/ 2330888 w 5484443"/>
              <a:gd name="connsiteY14" fmla="*/ 646331 h 646331"/>
              <a:gd name="connsiteX15" fmla="*/ 1535644 w 5484443"/>
              <a:gd name="connsiteY15" fmla="*/ 646331 h 646331"/>
              <a:gd name="connsiteX16" fmla="*/ 904933 w 5484443"/>
              <a:gd name="connsiteY16" fmla="*/ 646331 h 646331"/>
              <a:gd name="connsiteX17" fmla="*/ 0 w 5484443"/>
              <a:gd name="connsiteY17" fmla="*/ 646331 h 646331"/>
              <a:gd name="connsiteX18" fmla="*/ 0 w 5484443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84443" h="646331" fill="none" extrusionOk="0">
                <a:moveTo>
                  <a:pt x="0" y="0"/>
                </a:moveTo>
                <a:cubicBezTo>
                  <a:pt x="226232" y="24455"/>
                  <a:pt x="310859" y="13619"/>
                  <a:pt x="575867" y="0"/>
                </a:cubicBezTo>
                <a:cubicBezTo>
                  <a:pt x="840875" y="-13619"/>
                  <a:pt x="1155748" y="16292"/>
                  <a:pt x="1316266" y="0"/>
                </a:cubicBezTo>
                <a:cubicBezTo>
                  <a:pt x="1476784" y="-16292"/>
                  <a:pt x="1641357" y="-2165"/>
                  <a:pt x="1946977" y="0"/>
                </a:cubicBezTo>
                <a:cubicBezTo>
                  <a:pt x="2252597" y="2165"/>
                  <a:pt x="2250669" y="-454"/>
                  <a:pt x="2522844" y="0"/>
                </a:cubicBezTo>
                <a:cubicBezTo>
                  <a:pt x="2795019" y="454"/>
                  <a:pt x="3093879" y="-11544"/>
                  <a:pt x="3263244" y="0"/>
                </a:cubicBezTo>
                <a:cubicBezTo>
                  <a:pt x="3432609" y="11544"/>
                  <a:pt x="3707596" y="15935"/>
                  <a:pt x="3948799" y="0"/>
                </a:cubicBezTo>
                <a:cubicBezTo>
                  <a:pt x="4190003" y="-15935"/>
                  <a:pt x="4421054" y="8258"/>
                  <a:pt x="4634354" y="0"/>
                </a:cubicBezTo>
                <a:cubicBezTo>
                  <a:pt x="4847654" y="-8258"/>
                  <a:pt x="5166947" y="-29319"/>
                  <a:pt x="5484443" y="0"/>
                </a:cubicBezTo>
                <a:cubicBezTo>
                  <a:pt x="5489986" y="247860"/>
                  <a:pt x="5496368" y="447788"/>
                  <a:pt x="5484443" y="646331"/>
                </a:cubicBezTo>
                <a:cubicBezTo>
                  <a:pt x="5311857" y="644338"/>
                  <a:pt x="5187788" y="634241"/>
                  <a:pt x="4908576" y="646331"/>
                </a:cubicBezTo>
                <a:cubicBezTo>
                  <a:pt x="4629364" y="658421"/>
                  <a:pt x="4566499" y="660852"/>
                  <a:pt x="4387554" y="646331"/>
                </a:cubicBezTo>
                <a:cubicBezTo>
                  <a:pt x="4208609" y="631810"/>
                  <a:pt x="3908632" y="670709"/>
                  <a:pt x="3647155" y="646331"/>
                </a:cubicBezTo>
                <a:cubicBezTo>
                  <a:pt x="3385678" y="621953"/>
                  <a:pt x="3311707" y="628752"/>
                  <a:pt x="3071288" y="646331"/>
                </a:cubicBezTo>
                <a:cubicBezTo>
                  <a:pt x="2830869" y="663910"/>
                  <a:pt x="2689601" y="624002"/>
                  <a:pt x="2330888" y="646331"/>
                </a:cubicBezTo>
                <a:cubicBezTo>
                  <a:pt x="1972175" y="668660"/>
                  <a:pt x="1871180" y="611739"/>
                  <a:pt x="1535644" y="646331"/>
                </a:cubicBezTo>
                <a:cubicBezTo>
                  <a:pt x="1200108" y="680923"/>
                  <a:pt x="1096855" y="654725"/>
                  <a:pt x="904933" y="646331"/>
                </a:cubicBezTo>
                <a:cubicBezTo>
                  <a:pt x="713011" y="637937"/>
                  <a:pt x="336159" y="637234"/>
                  <a:pt x="0" y="646331"/>
                </a:cubicBezTo>
                <a:cubicBezTo>
                  <a:pt x="-28415" y="483372"/>
                  <a:pt x="-25004" y="251337"/>
                  <a:pt x="0" y="0"/>
                </a:cubicBezTo>
                <a:close/>
              </a:path>
              <a:path w="5484443" h="646331" stroke="0" extrusionOk="0">
                <a:moveTo>
                  <a:pt x="0" y="0"/>
                </a:moveTo>
                <a:cubicBezTo>
                  <a:pt x="195693" y="9570"/>
                  <a:pt x="500674" y="6650"/>
                  <a:pt x="630711" y="0"/>
                </a:cubicBezTo>
                <a:cubicBezTo>
                  <a:pt x="760748" y="-6650"/>
                  <a:pt x="1044040" y="-13309"/>
                  <a:pt x="1151733" y="0"/>
                </a:cubicBezTo>
                <a:cubicBezTo>
                  <a:pt x="1259426" y="13309"/>
                  <a:pt x="1572688" y="24023"/>
                  <a:pt x="1946977" y="0"/>
                </a:cubicBezTo>
                <a:cubicBezTo>
                  <a:pt x="2321266" y="-24023"/>
                  <a:pt x="2376439" y="-738"/>
                  <a:pt x="2577688" y="0"/>
                </a:cubicBezTo>
                <a:cubicBezTo>
                  <a:pt x="2778937" y="738"/>
                  <a:pt x="3080986" y="907"/>
                  <a:pt x="3208399" y="0"/>
                </a:cubicBezTo>
                <a:cubicBezTo>
                  <a:pt x="3335812" y="-907"/>
                  <a:pt x="3751936" y="-16308"/>
                  <a:pt x="4003643" y="0"/>
                </a:cubicBezTo>
                <a:cubicBezTo>
                  <a:pt x="4255350" y="16308"/>
                  <a:pt x="4304579" y="-16842"/>
                  <a:pt x="4579510" y="0"/>
                </a:cubicBezTo>
                <a:cubicBezTo>
                  <a:pt x="4854441" y="16842"/>
                  <a:pt x="5146949" y="40238"/>
                  <a:pt x="5484443" y="0"/>
                </a:cubicBezTo>
                <a:cubicBezTo>
                  <a:pt x="5494974" y="255176"/>
                  <a:pt x="5513977" y="383225"/>
                  <a:pt x="5484443" y="646331"/>
                </a:cubicBezTo>
                <a:cubicBezTo>
                  <a:pt x="5232133" y="674141"/>
                  <a:pt x="5191704" y="649866"/>
                  <a:pt x="4908576" y="646331"/>
                </a:cubicBezTo>
                <a:cubicBezTo>
                  <a:pt x="4625448" y="642796"/>
                  <a:pt x="4413795" y="679442"/>
                  <a:pt x="4223021" y="646331"/>
                </a:cubicBezTo>
                <a:cubicBezTo>
                  <a:pt x="4032248" y="613220"/>
                  <a:pt x="3888968" y="643213"/>
                  <a:pt x="3592310" y="646331"/>
                </a:cubicBezTo>
                <a:cubicBezTo>
                  <a:pt x="3295652" y="649449"/>
                  <a:pt x="3050979" y="631662"/>
                  <a:pt x="2797066" y="646331"/>
                </a:cubicBezTo>
                <a:cubicBezTo>
                  <a:pt x="2543153" y="661000"/>
                  <a:pt x="2329055" y="634848"/>
                  <a:pt x="2001822" y="646331"/>
                </a:cubicBezTo>
                <a:cubicBezTo>
                  <a:pt x="1674589" y="657814"/>
                  <a:pt x="1603296" y="618425"/>
                  <a:pt x="1425955" y="646331"/>
                </a:cubicBezTo>
                <a:cubicBezTo>
                  <a:pt x="1248614" y="674237"/>
                  <a:pt x="977363" y="675094"/>
                  <a:pt x="740400" y="646331"/>
                </a:cubicBezTo>
                <a:cubicBezTo>
                  <a:pt x="503438" y="617568"/>
                  <a:pt x="288762" y="612231"/>
                  <a:pt x="0" y="646331"/>
                </a:cubicBezTo>
                <a:cubicBezTo>
                  <a:pt x="30194" y="329306"/>
                  <a:pt x="-29401" y="21400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Sift in 200g powdered sugar and 4 tsp. cocoa powder. Mix together well with a tablespoon. </a:t>
            </a:r>
          </a:p>
        </p:txBody>
      </p:sp>
      <p:pic>
        <p:nvPicPr>
          <p:cNvPr id="10" name="Picture 9" descr="A picture containing indoor, food, cup, bowl&#10;&#10;Description automatically generated">
            <a:extLst>
              <a:ext uri="{FF2B5EF4-FFF2-40B4-BE49-F238E27FC236}">
                <a16:creationId xmlns:a16="http://schemas.microsoft.com/office/drawing/2014/main" id="{D752A07A-6A1E-B24F-BAF9-D399C7C639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2516" y="307629"/>
            <a:ext cx="4546948" cy="60625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769CDC-8939-C94E-9ED2-37AC56BE6FF7}"/>
              </a:ext>
            </a:extLst>
          </p:cNvPr>
          <p:cNvSpPr txBox="1"/>
          <p:nvPr/>
        </p:nvSpPr>
        <p:spPr>
          <a:xfrm>
            <a:off x="1450807" y="4663651"/>
            <a:ext cx="5484443" cy="1477328"/>
          </a:xfrm>
          <a:custGeom>
            <a:avLst/>
            <a:gdLst>
              <a:gd name="connsiteX0" fmla="*/ 0 w 5484443"/>
              <a:gd name="connsiteY0" fmla="*/ 0 h 1477328"/>
              <a:gd name="connsiteX1" fmla="*/ 795244 w 5484443"/>
              <a:gd name="connsiteY1" fmla="*/ 0 h 1477328"/>
              <a:gd name="connsiteX2" fmla="*/ 1535644 w 5484443"/>
              <a:gd name="connsiteY2" fmla="*/ 0 h 1477328"/>
              <a:gd name="connsiteX3" fmla="*/ 2221199 w 5484443"/>
              <a:gd name="connsiteY3" fmla="*/ 0 h 1477328"/>
              <a:gd name="connsiteX4" fmla="*/ 2906755 w 5484443"/>
              <a:gd name="connsiteY4" fmla="*/ 0 h 1477328"/>
              <a:gd name="connsiteX5" fmla="*/ 3701999 w 5484443"/>
              <a:gd name="connsiteY5" fmla="*/ 0 h 1477328"/>
              <a:gd name="connsiteX6" fmla="*/ 4442399 w 5484443"/>
              <a:gd name="connsiteY6" fmla="*/ 0 h 1477328"/>
              <a:gd name="connsiteX7" fmla="*/ 5484443 w 5484443"/>
              <a:gd name="connsiteY7" fmla="*/ 0 h 1477328"/>
              <a:gd name="connsiteX8" fmla="*/ 5484443 w 5484443"/>
              <a:gd name="connsiteY8" fmla="*/ 477669 h 1477328"/>
              <a:gd name="connsiteX9" fmla="*/ 5484443 w 5484443"/>
              <a:gd name="connsiteY9" fmla="*/ 925792 h 1477328"/>
              <a:gd name="connsiteX10" fmla="*/ 5484443 w 5484443"/>
              <a:gd name="connsiteY10" fmla="*/ 1477328 h 1477328"/>
              <a:gd name="connsiteX11" fmla="*/ 4908576 w 5484443"/>
              <a:gd name="connsiteY11" fmla="*/ 1477328 h 1477328"/>
              <a:gd name="connsiteX12" fmla="*/ 4113332 w 5484443"/>
              <a:gd name="connsiteY12" fmla="*/ 1477328 h 1477328"/>
              <a:gd name="connsiteX13" fmla="*/ 3482621 w 5484443"/>
              <a:gd name="connsiteY13" fmla="*/ 1477328 h 1477328"/>
              <a:gd name="connsiteX14" fmla="*/ 2687377 w 5484443"/>
              <a:gd name="connsiteY14" fmla="*/ 1477328 h 1477328"/>
              <a:gd name="connsiteX15" fmla="*/ 2111511 w 5484443"/>
              <a:gd name="connsiteY15" fmla="*/ 1477328 h 1477328"/>
              <a:gd name="connsiteX16" fmla="*/ 1590488 w 5484443"/>
              <a:gd name="connsiteY16" fmla="*/ 1477328 h 1477328"/>
              <a:gd name="connsiteX17" fmla="*/ 1069466 w 5484443"/>
              <a:gd name="connsiteY17" fmla="*/ 1477328 h 1477328"/>
              <a:gd name="connsiteX18" fmla="*/ 0 w 5484443"/>
              <a:gd name="connsiteY18" fmla="*/ 1477328 h 1477328"/>
              <a:gd name="connsiteX19" fmla="*/ 0 w 5484443"/>
              <a:gd name="connsiteY19" fmla="*/ 1029205 h 1477328"/>
              <a:gd name="connsiteX20" fmla="*/ 0 w 5484443"/>
              <a:gd name="connsiteY20" fmla="*/ 507216 h 1477328"/>
              <a:gd name="connsiteX21" fmla="*/ 0 w 5484443"/>
              <a:gd name="connsiteY21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484443" h="1477328" fill="none" extrusionOk="0">
                <a:moveTo>
                  <a:pt x="0" y="0"/>
                </a:moveTo>
                <a:cubicBezTo>
                  <a:pt x="201168" y="7256"/>
                  <a:pt x="423943" y="422"/>
                  <a:pt x="795244" y="0"/>
                </a:cubicBezTo>
                <a:cubicBezTo>
                  <a:pt x="1166545" y="-422"/>
                  <a:pt x="1366279" y="-11544"/>
                  <a:pt x="1535644" y="0"/>
                </a:cubicBezTo>
                <a:cubicBezTo>
                  <a:pt x="1705009" y="11544"/>
                  <a:pt x="1979996" y="15935"/>
                  <a:pt x="2221199" y="0"/>
                </a:cubicBezTo>
                <a:cubicBezTo>
                  <a:pt x="2462403" y="-15935"/>
                  <a:pt x="2691156" y="3124"/>
                  <a:pt x="2906755" y="0"/>
                </a:cubicBezTo>
                <a:cubicBezTo>
                  <a:pt x="3122354" y="-3124"/>
                  <a:pt x="3387941" y="-29950"/>
                  <a:pt x="3701999" y="0"/>
                </a:cubicBezTo>
                <a:cubicBezTo>
                  <a:pt x="4016057" y="29950"/>
                  <a:pt x="4220824" y="-36266"/>
                  <a:pt x="4442399" y="0"/>
                </a:cubicBezTo>
                <a:cubicBezTo>
                  <a:pt x="4663974" y="36266"/>
                  <a:pt x="5229372" y="30635"/>
                  <a:pt x="5484443" y="0"/>
                </a:cubicBezTo>
                <a:cubicBezTo>
                  <a:pt x="5481293" y="116177"/>
                  <a:pt x="5470567" y="360158"/>
                  <a:pt x="5484443" y="477669"/>
                </a:cubicBezTo>
                <a:cubicBezTo>
                  <a:pt x="5498319" y="595180"/>
                  <a:pt x="5500282" y="779549"/>
                  <a:pt x="5484443" y="925792"/>
                </a:cubicBezTo>
                <a:cubicBezTo>
                  <a:pt x="5468604" y="1072035"/>
                  <a:pt x="5475656" y="1247536"/>
                  <a:pt x="5484443" y="1477328"/>
                </a:cubicBezTo>
                <a:cubicBezTo>
                  <a:pt x="5285165" y="1456879"/>
                  <a:pt x="5093126" y="1465223"/>
                  <a:pt x="4908576" y="1477328"/>
                </a:cubicBezTo>
                <a:cubicBezTo>
                  <a:pt x="4724026" y="1489433"/>
                  <a:pt x="4448868" y="1442736"/>
                  <a:pt x="4113332" y="1477328"/>
                </a:cubicBezTo>
                <a:cubicBezTo>
                  <a:pt x="3777796" y="1511920"/>
                  <a:pt x="3674543" y="1485722"/>
                  <a:pt x="3482621" y="1477328"/>
                </a:cubicBezTo>
                <a:cubicBezTo>
                  <a:pt x="3290699" y="1468934"/>
                  <a:pt x="3075786" y="1478797"/>
                  <a:pt x="2687377" y="1477328"/>
                </a:cubicBezTo>
                <a:cubicBezTo>
                  <a:pt x="2298968" y="1475859"/>
                  <a:pt x="2241936" y="1476190"/>
                  <a:pt x="2111511" y="1477328"/>
                </a:cubicBezTo>
                <a:cubicBezTo>
                  <a:pt x="1981086" y="1478466"/>
                  <a:pt x="1748958" y="1455195"/>
                  <a:pt x="1590488" y="1477328"/>
                </a:cubicBezTo>
                <a:cubicBezTo>
                  <a:pt x="1432018" y="1499461"/>
                  <a:pt x="1306016" y="1497585"/>
                  <a:pt x="1069466" y="1477328"/>
                </a:cubicBezTo>
                <a:cubicBezTo>
                  <a:pt x="832916" y="1457071"/>
                  <a:pt x="385892" y="1508217"/>
                  <a:pt x="0" y="1477328"/>
                </a:cubicBezTo>
                <a:cubicBezTo>
                  <a:pt x="18715" y="1316552"/>
                  <a:pt x="815" y="1203511"/>
                  <a:pt x="0" y="1029205"/>
                </a:cubicBezTo>
                <a:cubicBezTo>
                  <a:pt x="-815" y="854899"/>
                  <a:pt x="-22089" y="622818"/>
                  <a:pt x="0" y="507216"/>
                </a:cubicBezTo>
                <a:cubicBezTo>
                  <a:pt x="22089" y="391614"/>
                  <a:pt x="-13524" y="213521"/>
                  <a:pt x="0" y="0"/>
                </a:cubicBezTo>
                <a:close/>
              </a:path>
              <a:path w="5484443" h="1477328" stroke="0" extrusionOk="0">
                <a:moveTo>
                  <a:pt x="0" y="0"/>
                </a:moveTo>
                <a:cubicBezTo>
                  <a:pt x="195693" y="9570"/>
                  <a:pt x="500674" y="6650"/>
                  <a:pt x="630711" y="0"/>
                </a:cubicBezTo>
                <a:cubicBezTo>
                  <a:pt x="760748" y="-6650"/>
                  <a:pt x="1044040" y="-13309"/>
                  <a:pt x="1151733" y="0"/>
                </a:cubicBezTo>
                <a:cubicBezTo>
                  <a:pt x="1259426" y="13309"/>
                  <a:pt x="1572688" y="24023"/>
                  <a:pt x="1946977" y="0"/>
                </a:cubicBezTo>
                <a:cubicBezTo>
                  <a:pt x="2321266" y="-24023"/>
                  <a:pt x="2376439" y="-738"/>
                  <a:pt x="2577688" y="0"/>
                </a:cubicBezTo>
                <a:cubicBezTo>
                  <a:pt x="2778937" y="738"/>
                  <a:pt x="3080986" y="907"/>
                  <a:pt x="3208399" y="0"/>
                </a:cubicBezTo>
                <a:cubicBezTo>
                  <a:pt x="3335812" y="-907"/>
                  <a:pt x="3751936" y="-16308"/>
                  <a:pt x="4003643" y="0"/>
                </a:cubicBezTo>
                <a:cubicBezTo>
                  <a:pt x="4255350" y="16308"/>
                  <a:pt x="4304579" y="-16842"/>
                  <a:pt x="4579510" y="0"/>
                </a:cubicBezTo>
                <a:cubicBezTo>
                  <a:pt x="4854441" y="16842"/>
                  <a:pt x="5146949" y="40238"/>
                  <a:pt x="5484443" y="0"/>
                </a:cubicBezTo>
                <a:cubicBezTo>
                  <a:pt x="5473380" y="229263"/>
                  <a:pt x="5485619" y="296514"/>
                  <a:pt x="5484443" y="521989"/>
                </a:cubicBezTo>
                <a:cubicBezTo>
                  <a:pt x="5483267" y="747464"/>
                  <a:pt x="5471951" y="848528"/>
                  <a:pt x="5484443" y="984885"/>
                </a:cubicBezTo>
                <a:cubicBezTo>
                  <a:pt x="5496935" y="1121242"/>
                  <a:pt x="5501627" y="1238928"/>
                  <a:pt x="5484443" y="1477328"/>
                </a:cubicBezTo>
                <a:cubicBezTo>
                  <a:pt x="5321851" y="1461414"/>
                  <a:pt x="5061625" y="1474690"/>
                  <a:pt x="4744043" y="1477328"/>
                </a:cubicBezTo>
                <a:cubicBezTo>
                  <a:pt x="4426461" y="1479966"/>
                  <a:pt x="4202712" y="1462659"/>
                  <a:pt x="3948799" y="1477328"/>
                </a:cubicBezTo>
                <a:cubicBezTo>
                  <a:pt x="3694886" y="1491997"/>
                  <a:pt x="3480788" y="1465845"/>
                  <a:pt x="3153555" y="1477328"/>
                </a:cubicBezTo>
                <a:cubicBezTo>
                  <a:pt x="2826322" y="1488811"/>
                  <a:pt x="2755029" y="1449422"/>
                  <a:pt x="2577688" y="1477328"/>
                </a:cubicBezTo>
                <a:cubicBezTo>
                  <a:pt x="2400347" y="1505234"/>
                  <a:pt x="2129096" y="1506091"/>
                  <a:pt x="1892133" y="1477328"/>
                </a:cubicBezTo>
                <a:cubicBezTo>
                  <a:pt x="1655171" y="1448565"/>
                  <a:pt x="1329782" y="1472630"/>
                  <a:pt x="1096889" y="1477328"/>
                </a:cubicBezTo>
                <a:cubicBezTo>
                  <a:pt x="863996" y="1482026"/>
                  <a:pt x="511812" y="1440535"/>
                  <a:pt x="0" y="1477328"/>
                </a:cubicBezTo>
                <a:cubicBezTo>
                  <a:pt x="9793" y="1269635"/>
                  <a:pt x="9402" y="1152372"/>
                  <a:pt x="0" y="1029205"/>
                </a:cubicBezTo>
                <a:cubicBezTo>
                  <a:pt x="-9402" y="906038"/>
                  <a:pt x="11452" y="780406"/>
                  <a:pt x="0" y="566309"/>
                </a:cubicBezTo>
                <a:cubicBezTo>
                  <a:pt x="-11452" y="352212"/>
                  <a:pt x="22643" y="14531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The ganache may seem very runny, but it will thicken up a little as it cools. </a:t>
            </a:r>
          </a:p>
          <a:p>
            <a:pPr algn="ctr"/>
            <a:r>
              <a:rPr lang="en-US" dirty="0">
                <a:latin typeface="Comic Sans MS" panose="030F0902030302020204" pitchFamily="66" charset="0"/>
              </a:rPr>
              <a:t>If the icing has thickened too much before the cake has cooled, reheat it slightly to make it easier to pour. </a:t>
            </a:r>
          </a:p>
        </p:txBody>
      </p:sp>
    </p:spTree>
    <p:extLst>
      <p:ext uri="{BB962C8B-B14F-4D97-AF65-F5344CB8AC3E}">
        <p14:creationId xmlns:p14="http://schemas.microsoft.com/office/powerpoint/2010/main" val="184137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, plate, sitting&#10;&#10;Description automatically generated">
            <a:extLst>
              <a:ext uri="{FF2B5EF4-FFF2-40B4-BE49-F238E27FC236}">
                <a16:creationId xmlns:a16="http://schemas.microsoft.com/office/drawing/2014/main" id="{570B6657-9FF7-AA45-A0E2-0A1628CBA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168" b="16014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6" name="Picture 5" descr="A cut in half sandwich sitting on top of a table&#10;&#10;Description automatically generated">
            <a:extLst>
              <a:ext uri="{FF2B5EF4-FFF2-40B4-BE49-F238E27FC236}">
                <a16:creationId xmlns:a16="http://schemas.microsoft.com/office/drawing/2014/main" id="{D7897AF0-D412-CB4F-B6F0-4FB0AC9D2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579" y="1878850"/>
            <a:ext cx="6133169" cy="45998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 descr="A close up of a chocolate cake&#10;&#10;Description automatically generated">
            <a:extLst>
              <a:ext uri="{FF2B5EF4-FFF2-40B4-BE49-F238E27FC236}">
                <a16:creationId xmlns:a16="http://schemas.microsoft.com/office/drawing/2014/main" id="{536A2BBD-68D8-6A4D-ABA1-7162DFF53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6252" y="827257"/>
            <a:ext cx="6133169" cy="45998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D8C866-8E4C-AC47-8B81-6557F9E4FF9E}"/>
              </a:ext>
            </a:extLst>
          </p:cNvPr>
          <p:cNvSpPr txBox="1"/>
          <p:nvPr/>
        </p:nvSpPr>
        <p:spPr>
          <a:xfrm>
            <a:off x="1080294" y="727049"/>
            <a:ext cx="5484443" cy="923330"/>
          </a:xfrm>
          <a:custGeom>
            <a:avLst/>
            <a:gdLst>
              <a:gd name="connsiteX0" fmla="*/ 0 w 5484443"/>
              <a:gd name="connsiteY0" fmla="*/ 0 h 923330"/>
              <a:gd name="connsiteX1" fmla="*/ 575867 w 5484443"/>
              <a:gd name="connsiteY1" fmla="*/ 0 h 923330"/>
              <a:gd name="connsiteX2" fmla="*/ 1206577 w 5484443"/>
              <a:gd name="connsiteY2" fmla="*/ 0 h 923330"/>
              <a:gd name="connsiteX3" fmla="*/ 1782444 w 5484443"/>
              <a:gd name="connsiteY3" fmla="*/ 0 h 923330"/>
              <a:gd name="connsiteX4" fmla="*/ 2522844 w 5484443"/>
              <a:gd name="connsiteY4" fmla="*/ 0 h 923330"/>
              <a:gd name="connsiteX5" fmla="*/ 3208399 w 5484443"/>
              <a:gd name="connsiteY5" fmla="*/ 0 h 923330"/>
              <a:gd name="connsiteX6" fmla="*/ 3893955 w 5484443"/>
              <a:gd name="connsiteY6" fmla="*/ 0 h 923330"/>
              <a:gd name="connsiteX7" fmla="*/ 4689199 w 5484443"/>
              <a:gd name="connsiteY7" fmla="*/ 0 h 923330"/>
              <a:gd name="connsiteX8" fmla="*/ 5484443 w 5484443"/>
              <a:gd name="connsiteY8" fmla="*/ 0 h 923330"/>
              <a:gd name="connsiteX9" fmla="*/ 5484443 w 5484443"/>
              <a:gd name="connsiteY9" fmla="*/ 433965 h 923330"/>
              <a:gd name="connsiteX10" fmla="*/ 5484443 w 5484443"/>
              <a:gd name="connsiteY10" fmla="*/ 923330 h 923330"/>
              <a:gd name="connsiteX11" fmla="*/ 4963421 w 5484443"/>
              <a:gd name="connsiteY11" fmla="*/ 923330 h 923330"/>
              <a:gd name="connsiteX12" fmla="*/ 4387554 w 5484443"/>
              <a:gd name="connsiteY12" fmla="*/ 923330 h 923330"/>
              <a:gd name="connsiteX13" fmla="*/ 3647155 w 5484443"/>
              <a:gd name="connsiteY13" fmla="*/ 923330 h 923330"/>
              <a:gd name="connsiteX14" fmla="*/ 2851910 w 5484443"/>
              <a:gd name="connsiteY14" fmla="*/ 923330 h 923330"/>
              <a:gd name="connsiteX15" fmla="*/ 2221199 w 5484443"/>
              <a:gd name="connsiteY15" fmla="*/ 923330 h 923330"/>
              <a:gd name="connsiteX16" fmla="*/ 1425955 w 5484443"/>
              <a:gd name="connsiteY16" fmla="*/ 923330 h 923330"/>
              <a:gd name="connsiteX17" fmla="*/ 850089 w 5484443"/>
              <a:gd name="connsiteY17" fmla="*/ 923330 h 923330"/>
              <a:gd name="connsiteX18" fmla="*/ 0 w 5484443"/>
              <a:gd name="connsiteY18" fmla="*/ 923330 h 923330"/>
              <a:gd name="connsiteX19" fmla="*/ 0 w 5484443"/>
              <a:gd name="connsiteY19" fmla="*/ 489365 h 923330"/>
              <a:gd name="connsiteX20" fmla="*/ 0 w 5484443"/>
              <a:gd name="connsiteY20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4443" h="923330" fill="none" extrusionOk="0">
                <a:moveTo>
                  <a:pt x="0" y="0"/>
                </a:moveTo>
                <a:cubicBezTo>
                  <a:pt x="155583" y="11181"/>
                  <a:pt x="398560" y="25024"/>
                  <a:pt x="575867" y="0"/>
                </a:cubicBezTo>
                <a:cubicBezTo>
                  <a:pt x="753174" y="-25024"/>
                  <a:pt x="901615" y="-1765"/>
                  <a:pt x="1206577" y="0"/>
                </a:cubicBezTo>
                <a:cubicBezTo>
                  <a:pt x="1511539" y="1765"/>
                  <a:pt x="1510269" y="-454"/>
                  <a:pt x="1782444" y="0"/>
                </a:cubicBezTo>
                <a:cubicBezTo>
                  <a:pt x="2054619" y="454"/>
                  <a:pt x="2353479" y="-11544"/>
                  <a:pt x="2522844" y="0"/>
                </a:cubicBezTo>
                <a:cubicBezTo>
                  <a:pt x="2692209" y="11544"/>
                  <a:pt x="2967196" y="15935"/>
                  <a:pt x="3208399" y="0"/>
                </a:cubicBezTo>
                <a:cubicBezTo>
                  <a:pt x="3449603" y="-15935"/>
                  <a:pt x="3678356" y="3124"/>
                  <a:pt x="3893955" y="0"/>
                </a:cubicBezTo>
                <a:cubicBezTo>
                  <a:pt x="4109554" y="-3124"/>
                  <a:pt x="4375141" y="-29950"/>
                  <a:pt x="4689199" y="0"/>
                </a:cubicBezTo>
                <a:cubicBezTo>
                  <a:pt x="5003257" y="29950"/>
                  <a:pt x="5128878" y="13631"/>
                  <a:pt x="5484443" y="0"/>
                </a:cubicBezTo>
                <a:cubicBezTo>
                  <a:pt x="5479004" y="216138"/>
                  <a:pt x="5489692" y="298925"/>
                  <a:pt x="5484443" y="433965"/>
                </a:cubicBezTo>
                <a:cubicBezTo>
                  <a:pt x="5479194" y="569006"/>
                  <a:pt x="5472584" y="702554"/>
                  <a:pt x="5484443" y="923330"/>
                </a:cubicBezTo>
                <a:cubicBezTo>
                  <a:pt x="5339377" y="942480"/>
                  <a:pt x="5166095" y="899023"/>
                  <a:pt x="4963421" y="923330"/>
                </a:cubicBezTo>
                <a:cubicBezTo>
                  <a:pt x="4760747" y="947637"/>
                  <a:pt x="4627973" y="905751"/>
                  <a:pt x="4387554" y="923330"/>
                </a:cubicBezTo>
                <a:cubicBezTo>
                  <a:pt x="4147135" y="940909"/>
                  <a:pt x="4000926" y="896340"/>
                  <a:pt x="3647155" y="923330"/>
                </a:cubicBezTo>
                <a:cubicBezTo>
                  <a:pt x="3293384" y="950320"/>
                  <a:pt x="3190140" y="893755"/>
                  <a:pt x="2851910" y="923330"/>
                </a:cubicBezTo>
                <a:cubicBezTo>
                  <a:pt x="2513680" y="952905"/>
                  <a:pt x="2413121" y="931724"/>
                  <a:pt x="2221199" y="923330"/>
                </a:cubicBezTo>
                <a:cubicBezTo>
                  <a:pt x="2029277" y="914936"/>
                  <a:pt x="1814364" y="924799"/>
                  <a:pt x="1425955" y="923330"/>
                </a:cubicBezTo>
                <a:cubicBezTo>
                  <a:pt x="1037546" y="921861"/>
                  <a:pt x="980514" y="922192"/>
                  <a:pt x="850089" y="923330"/>
                </a:cubicBezTo>
                <a:cubicBezTo>
                  <a:pt x="719664" y="924468"/>
                  <a:pt x="207120" y="926125"/>
                  <a:pt x="0" y="923330"/>
                </a:cubicBezTo>
                <a:cubicBezTo>
                  <a:pt x="-5034" y="783585"/>
                  <a:pt x="18521" y="673278"/>
                  <a:pt x="0" y="489365"/>
                </a:cubicBezTo>
                <a:cubicBezTo>
                  <a:pt x="-18521" y="305453"/>
                  <a:pt x="4851" y="205530"/>
                  <a:pt x="0" y="0"/>
                </a:cubicBezTo>
                <a:close/>
              </a:path>
              <a:path w="5484443" h="923330" stroke="0" extrusionOk="0">
                <a:moveTo>
                  <a:pt x="0" y="0"/>
                </a:moveTo>
                <a:cubicBezTo>
                  <a:pt x="195693" y="9570"/>
                  <a:pt x="500674" y="6650"/>
                  <a:pt x="630711" y="0"/>
                </a:cubicBezTo>
                <a:cubicBezTo>
                  <a:pt x="760748" y="-6650"/>
                  <a:pt x="1044040" y="-13309"/>
                  <a:pt x="1151733" y="0"/>
                </a:cubicBezTo>
                <a:cubicBezTo>
                  <a:pt x="1259426" y="13309"/>
                  <a:pt x="1572688" y="24023"/>
                  <a:pt x="1946977" y="0"/>
                </a:cubicBezTo>
                <a:cubicBezTo>
                  <a:pt x="2321266" y="-24023"/>
                  <a:pt x="2376439" y="-738"/>
                  <a:pt x="2577688" y="0"/>
                </a:cubicBezTo>
                <a:cubicBezTo>
                  <a:pt x="2778937" y="738"/>
                  <a:pt x="3080986" y="907"/>
                  <a:pt x="3208399" y="0"/>
                </a:cubicBezTo>
                <a:cubicBezTo>
                  <a:pt x="3335812" y="-907"/>
                  <a:pt x="3751936" y="-16308"/>
                  <a:pt x="4003643" y="0"/>
                </a:cubicBezTo>
                <a:cubicBezTo>
                  <a:pt x="4255350" y="16308"/>
                  <a:pt x="4304579" y="-16842"/>
                  <a:pt x="4579510" y="0"/>
                </a:cubicBezTo>
                <a:cubicBezTo>
                  <a:pt x="4854441" y="16842"/>
                  <a:pt x="5146949" y="40238"/>
                  <a:pt x="5484443" y="0"/>
                </a:cubicBezTo>
                <a:cubicBezTo>
                  <a:pt x="5472577" y="118772"/>
                  <a:pt x="5465282" y="274989"/>
                  <a:pt x="5484443" y="480132"/>
                </a:cubicBezTo>
                <a:cubicBezTo>
                  <a:pt x="5503604" y="685275"/>
                  <a:pt x="5471210" y="820805"/>
                  <a:pt x="5484443" y="923330"/>
                </a:cubicBezTo>
                <a:cubicBezTo>
                  <a:pt x="5167817" y="900244"/>
                  <a:pt x="4989662" y="956441"/>
                  <a:pt x="4798888" y="923330"/>
                </a:cubicBezTo>
                <a:cubicBezTo>
                  <a:pt x="4608115" y="890219"/>
                  <a:pt x="4464835" y="920212"/>
                  <a:pt x="4168177" y="923330"/>
                </a:cubicBezTo>
                <a:cubicBezTo>
                  <a:pt x="3871519" y="926448"/>
                  <a:pt x="3628829" y="910193"/>
                  <a:pt x="3372932" y="923330"/>
                </a:cubicBezTo>
                <a:cubicBezTo>
                  <a:pt x="3117035" y="936467"/>
                  <a:pt x="2904921" y="911847"/>
                  <a:pt x="2577688" y="923330"/>
                </a:cubicBezTo>
                <a:cubicBezTo>
                  <a:pt x="2250455" y="934813"/>
                  <a:pt x="2175952" y="894730"/>
                  <a:pt x="2001822" y="923330"/>
                </a:cubicBezTo>
                <a:cubicBezTo>
                  <a:pt x="1827692" y="951930"/>
                  <a:pt x="1558633" y="889219"/>
                  <a:pt x="1316266" y="923330"/>
                </a:cubicBezTo>
                <a:cubicBezTo>
                  <a:pt x="1073899" y="957441"/>
                  <a:pt x="425699" y="884426"/>
                  <a:pt x="0" y="923330"/>
                </a:cubicBezTo>
                <a:cubicBezTo>
                  <a:pt x="-6739" y="731769"/>
                  <a:pt x="7532" y="589170"/>
                  <a:pt x="0" y="461665"/>
                </a:cubicBezTo>
                <a:cubicBezTo>
                  <a:pt x="-7532" y="334160"/>
                  <a:pt x="-2149" y="12203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Once your cake is completely cooked and cooled down, pour the ganache and smooth out with a spatula. Leave to set before slicing into squares.</a:t>
            </a:r>
          </a:p>
        </p:txBody>
      </p:sp>
    </p:spTree>
    <p:extLst>
      <p:ext uri="{BB962C8B-B14F-4D97-AF65-F5344CB8AC3E}">
        <p14:creationId xmlns:p14="http://schemas.microsoft.com/office/powerpoint/2010/main" val="278868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hocolate, food, sitting, helmet&#10;&#10;Description automatically generated">
            <a:extLst>
              <a:ext uri="{FF2B5EF4-FFF2-40B4-BE49-F238E27FC236}">
                <a16:creationId xmlns:a16="http://schemas.microsoft.com/office/drawing/2014/main" id="{06997145-F64F-334D-BF85-58EB653DFF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00" r="1" b="1"/>
          <a:stretch/>
        </p:blipFill>
        <p:spPr>
          <a:xfrm rot="5400000">
            <a:off x="6379224" y="-1560815"/>
            <a:ext cx="4252439" cy="7373112"/>
          </a:xfrm>
          <a:prstGeom prst="rect">
            <a:avLst/>
          </a:prstGeom>
        </p:spPr>
      </p:pic>
      <p:pic>
        <p:nvPicPr>
          <p:cNvPr id="7" name="Picture 6" descr="A picture containing cake, indoor, piece, slice&#10;&#10;Description automatically generated">
            <a:extLst>
              <a:ext uri="{FF2B5EF4-FFF2-40B4-BE49-F238E27FC236}">
                <a16:creationId xmlns:a16="http://schemas.microsoft.com/office/drawing/2014/main" id="{5343903B-64DD-BA49-859E-F7669F63F4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809" t="8571" r="697" b="37429"/>
          <a:stretch/>
        </p:blipFill>
        <p:spPr>
          <a:xfrm>
            <a:off x="5498925" y="2273313"/>
            <a:ext cx="6693075" cy="4584688"/>
          </a:xfrm>
          <a:prstGeom prst="rect">
            <a:avLst/>
          </a:prstGeom>
        </p:spPr>
      </p:pic>
      <p:sp>
        <p:nvSpPr>
          <p:cNvPr id="18" name="Freeform 3">
            <a:extLst>
              <a:ext uri="{FF2B5EF4-FFF2-40B4-BE49-F238E27FC236}">
                <a16:creationId xmlns:a16="http://schemas.microsoft.com/office/drawing/2014/main" id="{66BCEC1B-9617-4EF1-9B03-4BD43D100B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CCBFD80B-276C-4775-A363-20693A7CF9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8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97D1118-95DC-824A-9F53-87532527A9B9}"/>
              </a:ext>
            </a:extLst>
          </p:cNvPr>
          <p:cNvSpPr txBox="1">
            <a:spLocks/>
          </p:cNvSpPr>
          <p:nvPr/>
        </p:nvSpPr>
        <p:spPr>
          <a:xfrm>
            <a:off x="804672" y="2780777"/>
            <a:ext cx="4948428" cy="1916483"/>
          </a:xfrm>
          <a:custGeom>
            <a:avLst/>
            <a:gdLst>
              <a:gd name="connsiteX0" fmla="*/ 0 w 5697888"/>
              <a:gd name="connsiteY0" fmla="*/ 0 h 2305973"/>
              <a:gd name="connsiteX1" fmla="*/ 690078 w 5697888"/>
              <a:gd name="connsiteY1" fmla="*/ 0 h 2305973"/>
              <a:gd name="connsiteX2" fmla="*/ 1152240 w 5697888"/>
              <a:gd name="connsiteY2" fmla="*/ 0 h 2305973"/>
              <a:gd name="connsiteX3" fmla="*/ 1728359 w 5697888"/>
              <a:gd name="connsiteY3" fmla="*/ 0 h 2305973"/>
              <a:gd name="connsiteX4" fmla="*/ 2475416 w 5697888"/>
              <a:gd name="connsiteY4" fmla="*/ 0 h 2305973"/>
              <a:gd name="connsiteX5" fmla="*/ 3108514 w 5697888"/>
              <a:gd name="connsiteY5" fmla="*/ 0 h 2305973"/>
              <a:gd name="connsiteX6" fmla="*/ 3798592 w 5697888"/>
              <a:gd name="connsiteY6" fmla="*/ 0 h 2305973"/>
              <a:gd name="connsiteX7" fmla="*/ 4374712 w 5697888"/>
              <a:gd name="connsiteY7" fmla="*/ 0 h 2305973"/>
              <a:gd name="connsiteX8" fmla="*/ 5007810 w 5697888"/>
              <a:gd name="connsiteY8" fmla="*/ 0 h 2305973"/>
              <a:gd name="connsiteX9" fmla="*/ 5697888 w 5697888"/>
              <a:gd name="connsiteY9" fmla="*/ 0 h 2305973"/>
              <a:gd name="connsiteX10" fmla="*/ 5697888 w 5697888"/>
              <a:gd name="connsiteY10" fmla="*/ 530374 h 2305973"/>
              <a:gd name="connsiteX11" fmla="*/ 5697888 w 5697888"/>
              <a:gd name="connsiteY11" fmla="*/ 1037688 h 2305973"/>
              <a:gd name="connsiteX12" fmla="*/ 5697888 w 5697888"/>
              <a:gd name="connsiteY12" fmla="*/ 1568062 h 2305973"/>
              <a:gd name="connsiteX13" fmla="*/ 5697888 w 5697888"/>
              <a:gd name="connsiteY13" fmla="*/ 2305973 h 2305973"/>
              <a:gd name="connsiteX14" fmla="*/ 5064789 w 5697888"/>
              <a:gd name="connsiteY14" fmla="*/ 2305973 h 2305973"/>
              <a:gd name="connsiteX15" fmla="*/ 4431691 w 5697888"/>
              <a:gd name="connsiteY15" fmla="*/ 2305973 h 2305973"/>
              <a:gd name="connsiteX16" fmla="*/ 3912550 w 5697888"/>
              <a:gd name="connsiteY16" fmla="*/ 2305973 h 2305973"/>
              <a:gd name="connsiteX17" fmla="*/ 3279451 w 5697888"/>
              <a:gd name="connsiteY17" fmla="*/ 2305973 h 2305973"/>
              <a:gd name="connsiteX18" fmla="*/ 2646352 w 5697888"/>
              <a:gd name="connsiteY18" fmla="*/ 2305973 h 2305973"/>
              <a:gd name="connsiteX19" fmla="*/ 2013254 w 5697888"/>
              <a:gd name="connsiteY19" fmla="*/ 2305973 h 2305973"/>
              <a:gd name="connsiteX20" fmla="*/ 1380155 w 5697888"/>
              <a:gd name="connsiteY20" fmla="*/ 2305973 h 2305973"/>
              <a:gd name="connsiteX21" fmla="*/ 804035 w 5697888"/>
              <a:gd name="connsiteY21" fmla="*/ 2305973 h 2305973"/>
              <a:gd name="connsiteX22" fmla="*/ 0 w 5697888"/>
              <a:gd name="connsiteY22" fmla="*/ 2305973 h 2305973"/>
              <a:gd name="connsiteX23" fmla="*/ 0 w 5697888"/>
              <a:gd name="connsiteY23" fmla="*/ 1729480 h 2305973"/>
              <a:gd name="connsiteX24" fmla="*/ 0 w 5697888"/>
              <a:gd name="connsiteY24" fmla="*/ 1129927 h 2305973"/>
              <a:gd name="connsiteX25" fmla="*/ 0 w 5697888"/>
              <a:gd name="connsiteY25" fmla="*/ 530374 h 2305973"/>
              <a:gd name="connsiteX26" fmla="*/ 0 w 5697888"/>
              <a:gd name="connsiteY26" fmla="*/ 0 h 2305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697888" h="2305973" fill="none" extrusionOk="0">
                <a:moveTo>
                  <a:pt x="0" y="0"/>
                </a:moveTo>
                <a:cubicBezTo>
                  <a:pt x="232901" y="-4760"/>
                  <a:pt x="538897" y="11449"/>
                  <a:pt x="690078" y="0"/>
                </a:cubicBezTo>
                <a:cubicBezTo>
                  <a:pt x="841259" y="-11449"/>
                  <a:pt x="929870" y="2242"/>
                  <a:pt x="1152240" y="0"/>
                </a:cubicBezTo>
                <a:cubicBezTo>
                  <a:pt x="1374610" y="-2242"/>
                  <a:pt x="1608909" y="-1592"/>
                  <a:pt x="1728359" y="0"/>
                </a:cubicBezTo>
                <a:cubicBezTo>
                  <a:pt x="1847809" y="1592"/>
                  <a:pt x="2235455" y="23921"/>
                  <a:pt x="2475416" y="0"/>
                </a:cubicBezTo>
                <a:cubicBezTo>
                  <a:pt x="2715377" y="-23921"/>
                  <a:pt x="2937742" y="-9077"/>
                  <a:pt x="3108514" y="0"/>
                </a:cubicBezTo>
                <a:cubicBezTo>
                  <a:pt x="3279286" y="9077"/>
                  <a:pt x="3565729" y="7687"/>
                  <a:pt x="3798592" y="0"/>
                </a:cubicBezTo>
                <a:cubicBezTo>
                  <a:pt x="4031455" y="-7687"/>
                  <a:pt x="4239960" y="-13818"/>
                  <a:pt x="4374712" y="0"/>
                </a:cubicBezTo>
                <a:cubicBezTo>
                  <a:pt x="4509464" y="13818"/>
                  <a:pt x="4856936" y="3800"/>
                  <a:pt x="5007810" y="0"/>
                </a:cubicBezTo>
                <a:cubicBezTo>
                  <a:pt x="5158684" y="-3800"/>
                  <a:pt x="5553663" y="11493"/>
                  <a:pt x="5697888" y="0"/>
                </a:cubicBezTo>
                <a:cubicBezTo>
                  <a:pt x="5686728" y="190791"/>
                  <a:pt x="5714346" y="400159"/>
                  <a:pt x="5697888" y="530374"/>
                </a:cubicBezTo>
                <a:cubicBezTo>
                  <a:pt x="5681430" y="660589"/>
                  <a:pt x="5675977" y="916082"/>
                  <a:pt x="5697888" y="1037688"/>
                </a:cubicBezTo>
                <a:cubicBezTo>
                  <a:pt x="5719799" y="1159294"/>
                  <a:pt x="5685885" y="1440148"/>
                  <a:pt x="5697888" y="1568062"/>
                </a:cubicBezTo>
                <a:cubicBezTo>
                  <a:pt x="5709891" y="1695976"/>
                  <a:pt x="5714070" y="1941385"/>
                  <a:pt x="5697888" y="2305973"/>
                </a:cubicBezTo>
                <a:cubicBezTo>
                  <a:pt x="5398774" y="2306026"/>
                  <a:pt x="5345634" y="2317021"/>
                  <a:pt x="5064789" y="2305973"/>
                </a:cubicBezTo>
                <a:cubicBezTo>
                  <a:pt x="4783944" y="2294925"/>
                  <a:pt x="4742054" y="2300932"/>
                  <a:pt x="4431691" y="2305973"/>
                </a:cubicBezTo>
                <a:cubicBezTo>
                  <a:pt x="4121328" y="2311014"/>
                  <a:pt x="4169301" y="2331890"/>
                  <a:pt x="3912550" y="2305973"/>
                </a:cubicBezTo>
                <a:cubicBezTo>
                  <a:pt x="3655799" y="2280056"/>
                  <a:pt x="3505768" y="2287559"/>
                  <a:pt x="3279451" y="2305973"/>
                </a:cubicBezTo>
                <a:cubicBezTo>
                  <a:pt x="3053134" y="2324387"/>
                  <a:pt x="2830657" y="2297303"/>
                  <a:pt x="2646352" y="2305973"/>
                </a:cubicBezTo>
                <a:cubicBezTo>
                  <a:pt x="2462047" y="2314643"/>
                  <a:pt x="2303722" y="2331938"/>
                  <a:pt x="2013254" y="2305973"/>
                </a:cubicBezTo>
                <a:cubicBezTo>
                  <a:pt x="1722786" y="2280008"/>
                  <a:pt x="1676999" y="2316573"/>
                  <a:pt x="1380155" y="2305973"/>
                </a:cubicBezTo>
                <a:cubicBezTo>
                  <a:pt x="1083311" y="2295373"/>
                  <a:pt x="991848" y="2299011"/>
                  <a:pt x="804035" y="2305973"/>
                </a:cubicBezTo>
                <a:cubicBezTo>
                  <a:pt x="616222" y="2312935"/>
                  <a:pt x="222358" y="2319768"/>
                  <a:pt x="0" y="2305973"/>
                </a:cubicBezTo>
                <a:cubicBezTo>
                  <a:pt x="-14409" y="2135047"/>
                  <a:pt x="5887" y="1907656"/>
                  <a:pt x="0" y="1729480"/>
                </a:cubicBezTo>
                <a:cubicBezTo>
                  <a:pt x="-5887" y="1551304"/>
                  <a:pt x="1922" y="1263676"/>
                  <a:pt x="0" y="1129927"/>
                </a:cubicBezTo>
                <a:cubicBezTo>
                  <a:pt x="-1922" y="996178"/>
                  <a:pt x="-13605" y="681819"/>
                  <a:pt x="0" y="530374"/>
                </a:cubicBezTo>
                <a:cubicBezTo>
                  <a:pt x="13605" y="378929"/>
                  <a:pt x="-17550" y="137991"/>
                  <a:pt x="0" y="0"/>
                </a:cubicBezTo>
                <a:close/>
              </a:path>
              <a:path w="5697888" h="2305973" stroke="0" extrusionOk="0">
                <a:moveTo>
                  <a:pt x="0" y="0"/>
                </a:moveTo>
                <a:cubicBezTo>
                  <a:pt x="153566" y="-2047"/>
                  <a:pt x="361241" y="-14779"/>
                  <a:pt x="576120" y="0"/>
                </a:cubicBezTo>
                <a:cubicBezTo>
                  <a:pt x="790999" y="14779"/>
                  <a:pt x="944728" y="13501"/>
                  <a:pt x="1038282" y="0"/>
                </a:cubicBezTo>
                <a:cubicBezTo>
                  <a:pt x="1131836" y="-13501"/>
                  <a:pt x="1626754" y="1782"/>
                  <a:pt x="1785338" y="0"/>
                </a:cubicBezTo>
                <a:cubicBezTo>
                  <a:pt x="1943922" y="-1782"/>
                  <a:pt x="2172277" y="2787"/>
                  <a:pt x="2361458" y="0"/>
                </a:cubicBezTo>
                <a:cubicBezTo>
                  <a:pt x="2550639" y="-2787"/>
                  <a:pt x="2733205" y="-21425"/>
                  <a:pt x="2937578" y="0"/>
                </a:cubicBezTo>
                <a:cubicBezTo>
                  <a:pt x="3141951" y="21425"/>
                  <a:pt x="3483052" y="29491"/>
                  <a:pt x="3684634" y="0"/>
                </a:cubicBezTo>
                <a:cubicBezTo>
                  <a:pt x="3886216" y="-29491"/>
                  <a:pt x="3981932" y="-10903"/>
                  <a:pt x="4203775" y="0"/>
                </a:cubicBezTo>
                <a:cubicBezTo>
                  <a:pt x="4425618" y="10903"/>
                  <a:pt x="4755380" y="-37266"/>
                  <a:pt x="4950832" y="0"/>
                </a:cubicBezTo>
                <a:cubicBezTo>
                  <a:pt x="5146284" y="37266"/>
                  <a:pt x="5522537" y="25148"/>
                  <a:pt x="5697888" y="0"/>
                </a:cubicBezTo>
                <a:cubicBezTo>
                  <a:pt x="5687739" y="235191"/>
                  <a:pt x="5692874" y="395997"/>
                  <a:pt x="5697888" y="576493"/>
                </a:cubicBezTo>
                <a:cubicBezTo>
                  <a:pt x="5702902" y="756989"/>
                  <a:pt x="5693686" y="994715"/>
                  <a:pt x="5697888" y="1152987"/>
                </a:cubicBezTo>
                <a:cubicBezTo>
                  <a:pt x="5702090" y="1311259"/>
                  <a:pt x="5712295" y="1591930"/>
                  <a:pt x="5697888" y="1752539"/>
                </a:cubicBezTo>
                <a:cubicBezTo>
                  <a:pt x="5683481" y="1913148"/>
                  <a:pt x="5725408" y="2029783"/>
                  <a:pt x="5697888" y="2305973"/>
                </a:cubicBezTo>
                <a:cubicBezTo>
                  <a:pt x="5528945" y="2311608"/>
                  <a:pt x="5378139" y="2282261"/>
                  <a:pt x="5064789" y="2305973"/>
                </a:cubicBezTo>
                <a:cubicBezTo>
                  <a:pt x="4751439" y="2329685"/>
                  <a:pt x="4789791" y="2298843"/>
                  <a:pt x="4545648" y="2305973"/>
                </a:cubicBezTo>
                <a:cubicBezTo>
                  <a:pt x="4301505" y="2313103"/>
                  <a:pt x="4201252" y="2291650"/>
                  <a:pt x="3912550" y="2305973"/>
                </a:cubicBezTo>
                <a:cubicBezTo>
                  <a:pt x="3623848" y="2320296"/>
                  <a:pt x="3512657" y="2282665"/>
                  <a:pt x="3165493" y="2305973"/>
                </a:cubicBezTo>
                <a:cubicBezTo>
                  <a:pt x="2818329" y="2329281"/>
                  <a:pt x="2706056" y="2336249"/>
                  <a:pt x="2532395" y="2305973"/>
                </a:cubicBezTo>
                <a:cubicBezTo>
                  <a:pt x="2358734" y="2275697"/>
                  <a:pt x="2215311" y="2290370"/>
                  <a:pt x="2070233" y="2305973"/>
                </a:cubicBezTo>
                <a:cubicBezTo>
                  <a:pt x="1925155" y="2321576"/>
                  <a:pt x="1806284" y="2294874"/>
                  <a:pt x="1551092" y="2305973"/>
                </a:cubicBezTo>
                <a:cubicBezTo>
                  <a:pt x="1295900" y="2317072"/>
                  <a:pt x="1138571" y="2318907"/>
                  <a:pt x="804035" y="2305973"/>
                </a:cubicBezTo>
                <a:cubicBezTo>
                  <a:pt x="469499" y="2293039"/>
                  <a:pt x="245570" y="2328354"/>
                  <a:pt x="0" y="2305973"/>
                </a:cubicBezTo>
                <a:cubicBezTo>
                  <a:pt x="-12205" y="2124742"/>
                  <a:pt x="19753" y="1914869"/>
                  <a:pt x="0" y="1775599"/>
                </a:cubicBezTo>
                <a:cubicBezTo>
                  <a:pt x="-19753" y="1636329"/>
                  <a:pt x="6497" y="1411027"/>
                  <a:pt x="0" y="1222166"/>
                </a:cubicBezTo>
                <a:cubicBezTo>
                  <a:pt x="-6497" y="1033305"/>
                  <a:pt x="-2222" y="901799"/>
                  <a:pt x="0" y="714852"/>
                </a:cubicBezTo>
                <a:cubicBezTo>
                  <a:pt x="2222" y="527905"/>
                  <a:pt x="8172" y="354819"/>
                  <a:pt x="0" y="0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60000"/>
              </a:lnSpc>
              <a:spcAft>
                <a:spcPts val="600"/>
              </a:spcAft>
            </a:pPr>
            <a:r>
              <a:rPr lang="en-US" sz="3600" kern="1200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anose="030F0902030302020204" pitchFamily="66" charset="0"/>
                <a:ea typeface="+mj-ea"/>
                <a:cs typeface="+mj-cs"/>
              </a:rPr>
              <a:t>Enjoy with a glass of milk, tea or coffee (for adults)</a:t>
            </a:r>
          </a:p>
          <a:p>
            <a:pPr algn="ctr">
              <a:spcAft>
                <a:spcPts val="600"/>
              </a:spcAft>
            </a:pPr>
            <a:r>
              <a:rPr lang="en-US" sz="3600" kern="1200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anose="030F0902030302020204" pitchFamily="66" charset="0"/>
                <a:ea typeface="+mj-ea"/>
                <a:cs typeface="+mj-cs"/>
              </a:rPr>
              <a:t> </a:t>
            </a:r>
            <a:r>
              <a:rPr lang="en-US" sz="3600" kern="1200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anose="030F0902030302020204" pitchFamily="66" charset="0"/>
                <a:ea typeface="+mj-ea"/>
                <a:cs typeface="+mj-cs"/>
                <a:sym typeface="Wingdings" pitchFamily="2" charset="2"/>
              </a:rPr>
              <a:t> </a:t>
            </a:r>
            <a:endParaRPr lang="en-US" sz="3600" kern="120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omic Sans MS" panose="030F09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57366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, plate, sitting&#10;&#10;Description automatically generated">
            <a:extLst>
              <a:ext uri="{FF2B5EF4-FFF2-40B4-BE49-F238E27FC236}">
                <a16:creationId xmlns:a16="http://schemas.microsoft.com/office/drawing/2014/main" id="{570B6657-9FF7-AA45-A0E2-0A1628CBA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168" b="160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F2958A0A-CDDF-694D-BB44-F821B3632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5610" y="432487"/>
            <a:ext cx="5812022" cy="57829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A28488-E369-F149-B862-021F939E5C5E}"/>
              </a:ext>
            </a:extLst>
          </p:cNvPr>
          <p:cNvSpPr txBox="1"/>
          <p:nvPr/>
        </p:nvSpPr>
        <p:spPr>
          <a:xfrm>
            <a:off x="2036805" y="1940011"/>
            <a:ext cx="8118389" cy="2308324"/>
          </a:xfrm>
          <a:custGeom>
            <a:avLst/>
            <a:gdLst>
              <a:gd name="connsiteX0" fmla="*/ 0 w 8118389"/>
              <a:gd name="connsiteY0" fmla="*/ 0 h 2308324"/>
              <a:gd name="connsiteX1" fmla="*/ 595349 w 8118389"/>
              <a:gd name="connsiteY1" fmla="*/ 0 h 2308324"/>
              <a:gd name="connsiteX2" fmla="*/ 1271881 w 8118389"/>
              <a:gd name="connsiteY2" fmla="*/ 0 h 2308324"/>
              <a:gd name="connsiteX3" fmla="*/ 1867229 w 8118389"/>
              <a:gd name="connsiteY3" fmla="*/ 0 h 2308324"/>
              <a:gd name="connsiteX4" fmla="*/ 2706130 w 8118389"/>
              <a:gd name="connsiteY4" fmla="*/ 0 h 2308324"/>
              <a:gd name="connsiteX5" fmla="*/ 3139110 w 8118389"/>
              <a:gd name="connsiteY5" fmla="*/ 0 h 2308324"/>
              <a:gd name="connsiteX6" fmla="*/ 3896827 w 8118389"/>
              <a:gd name="connsiteY6" fmla="*/ 0 h 2308324"/>
              <a:gd name="connsiteX7" fmla="*/ 4329807 w 8118389"/>
              <a:gd name="connsiteY7" fmla="*/ 0 h 2308324"/>
              <a:gd name="connsiteX8" fmla="*/ 4843972 w 8118389"/>
              <a:gd name="connsiteY8" fmla="*/ 0 h 2308324"/>
              <a:gd name="connsiteX9" fmla="*/ 5601688 w 8118389"/>
              <a:gd name="connsiteY9" fmla="*/ 0 h 2308324"/>
              <a:gd name="connsiteX10" fmla="*/ 6440589 w 8118389"/>
              <a:gd name="connsiteY10" fmla="*/ 0 h 2308324"/>
              <a:gd name="connsiteX11" fmla="*/ 7035937 w 8118389"/>
              <a:gd name="connsiteY11" fmla="*/ 0 h 2308324"/>
              <a:gd name="connsiteX12" fmla="*/ 8118389 w 8118389"/>
              <a:gd name="connsiteY12" fmla="*/ 0 h 2308324"/>
              <a:gd name="connsiteX13" fmla="*/ 8118389 w 8118389"/>
              <a:gd name="connsiteY13" fmla="*/ 577081 h 2308324"/>
              <a:gd name="connsiteX14" fmla="*/ 8118389 w 8118389"/>
              <a:gd name="connsiteY14" fmla="*/ 1200328 h 2308324"/>
              <a:gd name="connsiteX15" fmla="*/ 8118389 w 8118389"/>
              <a:gd name="connsiteY15" fmla="*/ 1754326 h 2308324"/>
              <a:gd name="connsiteX16" fmla="*/ 8118389 w 8118389"/>
              <a:gd name="connsiteY16" fmla="*/ 2308324 h 2308324"/>
              <a:gd name="connsiteX17" fmla="*/ 7279489 w 8118389"/>
              <a:gd name="connsiteY17" fmla="*/ 2308324 h 2308324"/>
              <a:gd name="connsiteX18" fmla="*/ 6765324 w 8118389"/>
              <a:gd name="connsiteY18" fmla="*/ 2308324 h 2308324"/>
              <a:gd name="connsiteX19" fmla="*/ 6251160 w 8118389"/>
              <a:gd name="connsiteY19" fmla="*/ 2308324 h 2308324"/>
              <a:gd name="connsiteX20" fmla="*/ 5655811 w 8118389"/>
              <a:gd name="connsiteY20" fmla="*/ 2308324 h 2308324"/>
              <a:gd name="connsiteX21" fmla="*/ 5222830 w 8118389"/>
              <a:gd name="connsiteY21" fmla="*/ 2308324 h 2308324"/>
              <a:gd name="connsiteX22" fmla="*/ 4627482 w 8118389"/>
              <a:gd name="connsiteY22" fmla="*/ 2308324 h 2308324"/>
              <a:gd name="connsiteX23" fmla="*/ 4032133 w 8118389"/>
              <a:gd name="connsiteY23" fmla="*/ 2308324 h 2308324"/>
              <a:gd name="connsiteX24" fmla="*/ 3436785 w 8118389"/>
              <a:gd name="connsiteY24" fmla="*/ 2308324 h 2308324"/>
              <a:gd name="connsiteX25" fmla="*/ 3003804 w 8118389"/>
              <a:gd name="connsiteY25" fmla="*/ 2308324 h 2308324"/>
              <a:gd name="connsiteX26" fmla="*/ 2327272 w 8118389"/>
              <a:gd name="connsiteY26" fmla="*/ 2308324 h 2308324"/>
              <a:gd name="connsiteX27" fmla="*/ 1731923 w 8118389"/>
              <a:gd name="connsiteY27" fmla="*/ 2308324 h 2308324"/>
              <a:gd name="connsiteX28" fmla="*/ 893023 w 8118389"/>
              <a:gd name="connsiteY28" fmla="*/ 2308324 h 2308324"/>
              <a:gd name="connsiteX29" fmla="*/ 0 w 8118389"/>
              <a:gd name="connsiteY29" fmla="*/ 2308324 h 2308324"/>
              <a:gd name="connsiteX30" fmla="*/ 0 w 8118389"/>
              <a:gd name="connsiteY30" fmla="*/ 1731243 h 2308324"/>
              <a:gd name="connsiteX31" fmla="*/ 0 w 8118389"/>
              <a:gd name="connsiteY31" fmla="*/ 1131079 h 2308324"/>
              <a:gd name="connsiteX32" fmla="*/ 0 w 8118389"/>
              <a:gd name="connsiteY32" fmla="*/ 553998 h 2308324"/>
              <a:gd name="connsiteX33" fmla="*/ 0 w 8118389"/>
              <a:gd name="connsiteY33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118389" h="2308324" fill="none" extrusionOk="0">
                <a:moveTo>
                  <a:pt x="0" y="0"/>
                </a:moveTo>
                <a:cubicBezTo>
                  <a:pt x="221869" y="-21258"/>
                  <a:pt x="395008" y="-20698"/>
                  <a:pt x="595349" y="0"/>
                </a:cubicBezTo>
                <a:cubicBezTo>
                  <a:pt x="795690" y="20698"/>
                  <a:pt x="992955" y="20504"/>
                  <a:pt x="1271881" y="0"/>
                </a:cubicBezTo>
                <a:cubicBezTo>
                  <a:pt x="1550807" y="-20504"/>
                  <a:pt x="1666041" y="21235"/>
                  <a:pt x="1867229" y="0"/>
                </a:cubicBezTo>
                <a:cubicBezTo>
                  <a:pt x="2068417" y="-21235"/>
                  <a:pt x="2440675" y="7263"/>
                  <a:pt x="2706130" y="0"/>
                </a:cubicBezTo>
                <a:cubicBezTo>
                  <a:pt x="2971585" y="-7263"/>
                  <a:pt x="2924431" y="-14531"/>
                  <a:pt x="3139110" y="0"/>
                </a:cubicBezTo>
                <a:cubicBezTo>
                  <a:pt x="3353789" y="14531"/>
                  <a:pt x="3587765" y="22062"/>
                  <a:pt x="3896827" y="0"/>
                </a:cubicBezTo>
                <a:cubicBezTo>
                  <a:pt x="4205889" y="-22062"/>
                  <a:pt x="4166866" y="-10571"/>
                  <a:pt x="4329807" y="0"/>
                </a:cubicBezTo>
                <a:cubicBezTo>
                  <a:pt x="4492748" y="10571"/>
                  <a:pt x="4625765" y="-22750"/>
                  <a:pt x="4843972" y="0"/>
                </a:cubicBezTo>
                <a:cubicBezTo>
                  <a:pt x="5062179" y="22750"/>
                  <a:pt x="5338941" y="20194"/>
                  <a:pt x="5601688" y="0"/>
                </a:cubicBezTo>
                <a:cubicBezTo>
                  <a:pt x="5864435" y="-20194"/>
                  <a:pt x="6045991" y="-15657"/>
                  <a:pt x="6440589" y="0"/>
                </a:cubicBezTo>
                <a:cubicBezTo>
                  <a:pt x="6835187" y="15657"/>
                  <a:pt x="6785531" y="3942"/>
                  <a:pt x="7035937" y="0"/>
                </a:cubicBezTo>
                <a:cubicBezTo>
                  <a:pt x="7286343" y="-3942"/>
                  <a:pt x="7802215" y="-15529"/>
                  <a:pt x="8118389" y="0"/>
                </a:cubicBezTo>
                <a:cubicBezTo>
                  <a:pt x="8137606" y="146637"/>
                  <a:pt x="8108697" y="357762"/>
                  <a:pt x="8118389" y="577081"/>
                </a:cubicBezTo>
                <a:cubicBezTo>
                  <a:pt x="8128081" y="796400"/>
                  <a:pt x="8087243" y="938697"/>
                  <a:pt x="8118389" y="1200328"/>
                </a:cubicBezTo>
                <a:cubicBezTo>
                  <a:pt x="8149535" y="1461959"/>
                  <a:pt x="8109568" y="1599577"/>
                  <a:pt x="8118389" y="1754326"/>
                </a:cubicBezTo>
                <a:cubicBezTo>
                  <a:pt x="8127210" y="1909075"/>
                  <a:pt x="8099130" y="2061345"/>
                  <a:pt x="8118389" y="2308324"/>
                </a:cubicBezTo>
                <a:cubicBezTo>
                  <a:pt x="7936302" y="2332641"/>
                  <a:pt x="7470003" y="2347976"/>
                  <a:pt x="7279489" y="2308324"/>
                </a:cubicBezTo>
                <a:cubicBezTo>
                  <a:pt x="7088975" y="2268672"/>
                  <a:pt x="6871004" y="2333203"/>
                  <a:pt x="6765324" y="2308324"/>
                </a:cubicBezTo>
                <a:cubicBezTo>
                  <a:pt x="6659645" y="2283445"/>
                  <a:pt x="6360430" y="2302772"/>
                  <a:pt x="6251160" y="2308324"/>
                </a:cubicBezTo>
                <a:cubicBezTo>
                  <a:pt x="6141890" y="2313876"/>
                  <a:pt x="5787730" y="2322480"/>
                  <a:pt x="5655811" y="2308324"/>
                </a:cubicBezTo>
                <a:cubicBezTo>
                  <a:pt x="5523892" y="2294168"/>
                  <a:pt x="5347466" y="2311255"/>
                  <a:pt x="5222830" y="2308324"/>
                </a:cubicBezTo>
                <a:cubicBezTo>
                  <a:pt x="5098194" y="2305393"/>
                  <a:pt x="4849832" y="2333310"/>
                  <a:pt x="4627482" y="2308324"/>
                </a:cubicBezTo>
                <a:cubicBezTo>
                  <a:pt x="4405132" y="2283338"/>
                  <a:pt x="4168868" y="2311527"/>
                  <a:pt x="4032133" y="2308324"/>
                </a:cubicBezTo>
                <a:cubicBezTo>
                  <a:pt x="3895398" y="2305121"/>
                  <a:pt x="3690093" y="2300968"/>
                  <a:pt x="3436785" y="2308324"/>
                </a:cubicBezTo>
                <a:cubicBezTo>
                  <a:pt x="3183477" y="2315680"/>
                  <a:pt x="3107859" y="2306651"/>
                  <a:pt x="3003804" y="2308324"/>
                </a:cubicBezTo>
                <a:cubicBezTo>
                  <a:pt x="2899749" y="2309997"/>
                  <a:pt x="2471979" y="2336545"/>
                  <a:pt x="2327272" y="2308324"/>
                </a:cubicBezTo>
                <a:cubicBezTo>
                  <a:pt x="2182565" y="2280103"/>
                  <a:pt x="1945236" y="2324560"/>
                  <a:pt x="1731923" y="2308324"/>
                </a:cubicBezTo>
                <a:cubicBezTo>
                  <a:pt x="1518610" y="2292088"/>
                  <a:pt x="1111513" y="2346631"/>
                  <a:pt x="893023" y="2308324"/>
                </a:cubicBezTo>
                <a:cubicBezTo>
                  <a:pt x="674533" y="2270017"/>
                  <a:pt x="364473" y="2318965"/>
                  <a:pt x="0" y="2308324"/>
                </a:cubicBezTo>
                <a:cubicBezTo>
                  <a:pt x="-27419" y="2137880"/>
                  <a:pt x="23348" y="1940342"/>
                  <a:pt x="0" y="1731243"/>
                </a:cubicBezTo>
                <a:cubicBezTo>
                  <a:pt x="-23348" y="1522144"/>
                  <a:pt x="20925" y="1374849"/>
                  <a:pt x="0" y="1131079"/>
                </a:cubicBezTo>
                <a:cubicBezTo>
                  <a:pt x="-20925" y="887309"/>
                  <a:pt x="-28681" y="757998"/>
                  <a:pt x="0" y="553998"/>
                </a:cubicBezTo>
                <a:cubicBezTo>
                  <a:pt x="28681" y="349998"/>
                  <a:pt x="20250" y="113980"/>
                  <a:pt x="0" y="0"/>
                </a:cubicBezTo>
                <a:close/>
              </a:path>
              <a:path w="8118389" h="2308324" stroke="0" extrusionOk="0">
                <a:moveTo>
                  <a:pt x="0" y="0"/>
                </a:moveTo>
                <a:cubicBezTo>
                  <a:pt x="211629" y="1014"/>
                  <a:pt x="290376" y="-18385"/>
                  <a:pt x="514165" y="0"/>
                </a:cubicBezTo>
                <a:cubicBezTo>
                  <a:pt x="737954" y="18385"/>
                  <a:pt x="902193" y="-12595"/>
                  <a:pt x="1028329" y="0"/>
                </a:cubicBezTo>
                <a:cubicBezTo>
                  <a:pt x="1154465" y="12595"/>
                  <a:pt x="1406384" y="20459"/>
                  <a:pt x="1542494" y="0"/>
                </a:cubicBezTo>
                <a:cubicBezTo>
                  <a:pt x="1678605" y="-20459"/>
                  <a:pt x="2010557" y="15346"/>
                  <a:pt x="2300210" y="0"/>
                </a:cubicBezTo>
                <a:cubicBezTo>
                  <a:pt x="2589863" y="-15346"/>
                  <a:pt x="2622499" y="4291"/>
                  <a:pt x="2814375" y="0"/>
                </a:cubicBezTo>
                <a:cubicBezTo>
                  <a:pt x="3006252" y="-4291"/>
                  <a:pt x="3344883" y="-13877"/>
                  <a:pt x="3653275" y="0"/>
                </a:cubicBezTo>
                <a:cubicBezTo>
                  <a:pt x="3961667" y="13877"/>
                  <a:pt x="4092810" y="12531"/>
                  <a:pt x="4329807" y="0"/>
                </a:cubicBezTo>
                <a:cubicBezTo>
                  <a:pt x="4566804" y="-12531"/>
                  <a:pt x="4762770" y="-28912"/>
                  <a:pt x="5006340" y="0"/>
                </a:cubicBezTo>
                <a:cubicBezTo>
                  <a:pt x="5249910" y="28912"/>
                  <a:pt x="5341927" y="9119"/>
                  <a:pt x="5520505" y="0"/>
                </a:cubicBezTo>
                <a:cubicBezTo>
                  <a:pt x="5699084" y="-9119"/>
                  <a:pt x="5994540" y="-37127"/>
                  <a:pt x="6359405" y="0"/>
                </a:cubicBezTo>
                <a:cubicBezTo>
                  <a:pt x="6724270" y="37127"/>
                  <a:pt x="6700359" y="4637"/>
                  <a:pt x="7035937" y="0"/>
                </a:cubicBezTo>
                <a:cubicBezTo>
                  <a:pt x="7371515" y="-4637"/>
                  <a:pt x="7870759" y="32760"/>
                  <a:pt x="8118389" y="0"/>
                </a:cubicBezTo>
                <a:cubicBezTo>
                  <a:pt x="8122851" y="163774"/>
                  <a:pt x="8115674" y="339398"/>
                  <a:pt x="8118389" y="577081"/>
                </a:cubicBezTo>
                <a:cubicBezTo>
                  <a:pt x="8121104" y="814764"/>
                  <a:pt x="8113434" y="848087"/>
                  <a:pt x="8118389" y="1084912"/>
                </a:cubicBezTo>
                <a:cubicBezTo>
                  <a:pt x="8123344" y="1321737"/>
                  <a:pt x="8112617" y="1454547"/>
                  <a:pt x="8118389" y="1615827"/>
                </a:cubicBezTo>
                <a:cubicBezTo>
                  <a:pt x="8124161" y="1777107"/>
                  <a:pt x="8117100" y="2122212"/>
                  <a:pt x="8118389" y="2308324"/>
                </a:cubicBezTo>
                <a:cubicBezTo>
                  <a:pt x="7959958" y="2288138"/>
                  <a:pt x="7685105" y="2315050"/>
                  <a:pt x="7523040" y="2308324"/>
                </a:cubicBezTo>
                <a:cubicBezTo>
                  <a:pt x="7360975" y="2301598"/>
                  <a:pt x="7108156" y="2326324"/>
                  <a:pt x="6765324" y="2308324"/>
                </a:cubicBezTo>
                <a:cubicBezTo>
                  <a:pt x="6422492" y="2290324"/>
                  <a:pt x="6096280" y="2316714"/>
                  <a:pt x="5926424" y="2308324"/>
                </a:cubicBezTo>
                <a:cubicBezTo>
                  <a:pt x="5756568" y="2299934"/>
                  <a:pt x="5587854" y="2332161"/>
                  <a:pt x="5412259" y="2308324"/>
                </a:cubicBezTo>
                <a:cubicBezTo>
                  <a:pt x="5236665" y="2284487"/>
                  <a:pt x="5104352" y="2325943"/>
                  <a:pt x="4898095" y="2308324"/>
                </a:cubicBezTo>
                <a:cubicBezTo>
                  <a:pt x="4691838" y="2290705"/>
                  <a:pt x="4581429" y="2314504"/>
                  <a:pt x="4465114" y="2308324"/>
                </a:cubicBezTo>
                <a:cubicBezTo>
                  <a:pt x="4348799" y="2302144"/>
                  <a:pt x="4236547" y="2303034"/>
                  <a:pt x="4032133" y="2308324"/>
                </a:cubicBezTo>
                <a:cubicBezTo>
                  <a:pt x="3827719" y="2313614"/>
                  <a:pt x="3508721" y="2300142"/>
                  <a:pt x="3274417" y="2308324"/>
                </a:cubicBezTo>
                <a:cubicBezTo>
                  <a:pt x="3040113" y="2316506"/>
                  <a:pt x="2966818" y="2321194"/>
                  <a:pt x="2760252" y="2308324"/>
                </a:cubicBezTo>
                <a:cubicBezTo>
                  <a:pt x="2553687" y="2295454"/>
                  <a:pt x="2438156" y="2298767"/>
                  <a:pt x="2327272" y="2308324"/>
                </a:cubicBezTo>
                <a:cubicBezTo>
                  <a:pt x="2216388" y="2317881"/>
                  <a:pt x="1922470" y="2305180"/>
                  <a:pt x="1650739" y="2308324"/>
                </a:cubicBezTo>
                <a:cubicBezTo>
                  <a:pt x="1379008" y="2311468"/>
                  <a:pt x="1241960" y="2284228"/>
                  <a:pt x="1136574" y="2308324"/>
                </a:cubicBezTo>
                <a:cubicBezTo>
                  <a:pt x="1031188" y="2332420"/>
                  <a:pt x="436891" y="2254516"/>
                  <a:pt x="0" y="2308324"/>
                </a:cubicBezTo>
                <a:cubicBezTo>
                  <a:pt x="13001" y="2131244"/>
                  <a:pt x="23599" y="1939578"/>
                  <a:pt x="0" y="1777409"/>
                </a:cubicBezTo>
                <a:cubicBezTo>
                  <a:pt x="-23599" y="1615241"/>
                  <a:pt x="-26215" y="1381784"/>
                  <a:pt x="0" y="1246495"/>
                </a:cubicBezTo>
                <a:cubicBezTo>
                  <a:pt x="26215" y="1111206"/>
                  <a:pt x="21328" y="772872"/>
                  <a:pt x="0" y="623247"/>
                </a:cubicBezTo>
                <a:cubicBezTo>
                  <a:pt x="-21328" y="473622"/>
                  <a:pt x="-19472" y="14739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57150">
            <a:extLst>
              <a:ext uri="{C807C97D-BFC1-408E-A445-0C87EB9F89A2}">
                <ask:lineSketchStyleProps xmlns:ask="http://schemas.microsoft.com/office/drawing/2018/sketchyshapes" xmlns="" sd="333675557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2"/>
                </a:solidFill>
                <a:latin typeface="Comic Sans MS" panose="030F0902030302020204" pitchFamily="66" charset="0"/>
              </a:rPr>
              <a:t>Have a lovely weekend!</a:t>
            </a:r>
          </a:p>
          <a:p>
            <a:pPr algn="ctr"/>
            <a:r>
              <a:rPr lang="en-US" sz="4800" dirty="0">
                <a:solidFill>
                  <a:schemeClr val="accent2"/>
                </a:solidFill>
                <a:latin typeface="Comic Sans MS" panose="030F0902030302020204" pitchFamily="66" charset="0"/>
              </a:rPr>
              <a:t>See you back on Zoom on Monday </a:t>
            </a:r>
            <a:r>
              <a:rPr lang="en-US" sz="4800" dirty="0">
                <a:solidFill>
                  <a:schemeClr val="accent2"/>
                </a:solidFill>
                <a:latin typeface="Comic Sans MS" panose="030F0902030302020204" pitchFamily="66" charset="0"/>
                <a:sym typeface="Wingdings" pitchFamily="2" charset="2"/>
              </a:rPr>
              <a:t> </a:t>
            </a:r>
            <a:endParaRPr lang="en-US" sz="4800" dirty="0">
              <a:solidFill>
                <a:schemeClr val="accent2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2889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, plate, sitting&#10;&#10;Description automatically generated">
            <a:extLst>
              <a:ext uri="{FF2B5EF4-FFF2-40B4-BE49-F238E27FC236}">
                <a16:creationId xmlns:a16="http://schemas.microsoft.com/office/drawing/2014/main" id="{570B6657-9FF7-AA45-A0E2-0A1628CBA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168" b="16014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909B671-8432-3648-A366-0B97D3C6C833}"/>
              </a:ext>
            </a:extLst>
          </p:cNvPr>
          <p:cNvSpPr txBox="1">
            <a:spLocks/>
          </p:cNvSpPr>
          <p:nvPr/>
        </p:nvSpPr>
        <p:spPr>
          <a:xfrm>
            <a:off x="379164" y="895024"/>
            <a:ext cx="6006826" cy="5305360"/>
          </a:xfrm>
          <a:custGeom>
            <a:avLst/>
            <a:gdLst>
              <a:gd name="connsiteX0" fmla="*/ 0 w 6006826"/>
              <a:gd name="connsiteY0" fmla="*/ 0 h 5305360"/>
              <a:gd name="connsiteX1" fmla="*/ 607357 w 6006826"/>
              <a:gd name="connsiteY1" fmla="*/ 0 h 5305360"/>
              <a:gd name="connsiteX2" fmla="*/ 1334850 w 6006826"/>
              <a:gd name="connsiteY2" fmla="*/ 0 h 5305360"/>
              <a:gd name="connsiteX3" fmla="*/ 1882139 w 6006826"/>
              <a:gd name="connsiteY3" fmla="*/ 0 h 5305360"/>
              <a:gd name="connsiteX4" fmla="*/ 2549564 w 6006826"/>
              <a:gd name="connsiteY4" fmla="*/ 0 h 5305360"/>
              <a:gd name="connsiteX5" fmla="*/ 3277057 w 6006826"/>
              <a:gd name="connsiteY5" fmla="*/ 0 h 5305360"/>
              <a:gd name="connsiteX6" fmla="*/ 3764278 w 6006826"/>
              <a:gd name="connsiteY6" fmla="*/ 0 h 5305360"/>
              <a:gd name="connsiteX7" fmla="*/ 4251498 w 6006826"/>
              <a:gd name="connsiteY7" fmla="*/ 0 h 5305360"/>
              <a:gd name="connsiteX8" fmla="*/ 5039060 w 6006826"/>
              <a:gd name="connsiteY8" fmla="*/ 0 h 5305360"/>
              <a:gd name="connsiteX9" fmla="*/ 6006826 w 6006826"/>
              <a:gd name="connsiteY9" fmla="*/ 0 h 5305360"/>
              <a:gd name="connsiteX10" fmla="*/ 6006826 w 6006826"/>
              <a:gd name="connsiteY10" fmla="*/ 504009 h 5305360"/>
              <a:gd name="connsiteX11" fmla="*/ 6006826 w 6006826"/>
              <a:gd name="connsiteY11" fmla="*/ 1114126 h 5305360"/>
              <a:gd name="connsiteX12" fmla="*/ 6006826 w 6006826"/>
              <a:gd name="connsiteY12" fmla="*/ 1830349 h 5305360"/>
              <a:gd name="connsiteX13" fmla="*/ 6006826 w 6006826"/>
              <a:gd name="connsiteY13" fmla="*/ 2387412 h 5305360"/>
              <a:gd name="connsiteX14" fmla="*/ 6006826 w 6006826"/>
              <a:gd name="connsiteY14" fmla="*/ 3050582 h 5305360"/>
              <a:gd name="connsiteX15" fmla="*/ 6006826 w 6006826"/>
              <a:gd name="connsiteY15" fmla="*/ 3554591 h 5305360"/>
              <a:gd name="connsiteX16" fmla="*/ 6006826 w 6006826"/>
              <a:gd name="connsiteY16" fmla="*/ 4323868 h 5305360"/>
              <a:gd name="connsiteX17" fmla="*/ 6006826 w 6006826"/>
              <a:gd name="connsiteY17" fmla="*/ 5305360 h 5305360"/>
              <a:gd name="connsiteX18" fmla="*/ 5219264 w 6006826"/>
              <a:gd name="connsiteY18" fmla="*/ 5305360 h 5305360"/>
              <a:gd name="connsiteX19" fmla="*/ 4491771 w 6006826"/>
              <a:gd name="connsiteY19" fmla="*/ 5305360 h 5305360"/>
              <a:gd name="connsiteX20" fmla="*/ 3944482 w 6006826"/>
              <a:gd name="connsiteY20" fmla="*/ 5305360 h 5305360"/>
              <a:gd name="connsiteX21" fmla="*/ 3156921 w 6006826"/>
              <a:gd name="connsiteY21" fmla="*/ 5305360 h 5305360"/>
              <a:gd name="connsiteX22" fmla="*/ 2489496 w 6006826"/>
              <a:gd name="connsiteY22" fmla="*/ 5305360 h 5305360"/>
              <a:gd name="connsiteX23" fmla="*/ 2002275 w 6006826"/>
              <a:gd name="connsiteY23" fmla="*/ 5305360 h 5305360"/>
              <a:gd name="connsiteX24" fmla="*/ 1334850 w 6006826"/>
              <a:gd name="connsiteY24" fmla="*/ 5305360 h 5305360"/>
              <a:gd name="connsiteX25" fmla="*/ 727493 w 6006826"/>
              <a:gd name="connsiteY25" fmla="*/ 5305360 h 5305360"/>
              <a:gd name="connsiteX26" fmla="*/ 0 w 6006826"/>
              <a:gd name="connsiteY26" fmla="*/ 5305360 h 5305360"/>
              <a:gd name="connsiteX27" fmla="*/ 0 w 6006826"/>
              <a:gd name="connsiteY27" fmla="*/ 4695244 h 5305360"/>
              <a:gd name="connsiteX28" fmla="*/ 0 w 6006826"/>
              <a:gd name="connsiteY28" fmla="*/ 3925966 h 5305360"/>
              <a:gd name="connsiteX29" fmla="*/ 0 w 6006826"/>
              <a:gd name="connsiteY29" fmla="*/ 3209743 h 5305360"/>
              <a:gd name="connsiteX30" fmla="*/ 0 w 6006826"/>
              <a:gd name="connsiteY30" fmla="*/ 2599626 h 5305360"/>
              <a:gd name="connsiteX31" fmla="*/ 0 w 6006826"/>
              <a:gd name="connsiteY31" fmla="*/ 2095617 h 5305360"/>
              <a:gd name="connsiteX32" fmla="*/ 0 w 6006826"/>
              <a:gd name="connsiteY32" fmla="*/ 1485501 h 5305360"/>
              <a:gd name="connsiteX33" fmla="*/ 0 w 6006826"/>
              <a:gd name="connsiteY33" fmla="*/ 769277 h 5305360"/>
              <a:gd name="connsiteX34" fmla="*/ 0 w 6006826"/>
              <a:gd name="connsiteY34" fmla="*/ 0 h 530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006826" h="5305360" fill="none" extrusionOk="0">
                <a:moveTo>
                  <a:pt x="0" y="0"/>
                </a:moveTo>
                <a:cubicBezTo>
                  <a:pt x="193636" y="-23579"/>
                  <a:pt x="475676" y="15071"/>
                  <a:pt x="607357" y="0"/>
                </a:cubicBezTo>
                <a:cubicBezTo>
                  <a:pt x="739038" y="-15071"/>
                  <a:pt x="1077962" y="-6085"/>
                  <a:pt x="1334850" y="0"/>
                </a:cubicBezTo>
                <a:cubicBezTo>
                  <a:pt x="1591738" y="6085"/>
                  <a:pt x="1645787" y="11119"/>
                  <a:pt x="1882139" y="0"/>
                </a:cubicBezTo>
                <a:cubicBezTo>
                  <a:pt x="2118491" y="-11119"/>
                  <a:pt x="2410895" y="-33197"/>
                  <a:pt x="2549564" y="0"/>
                </a:cubicBezTo>
                <a:cubicBezTo>
                  <a:pt x="2688233" y="33197"/>
                  <a:pt x="3107908" y="-26730"/>
                  <a:pt x="3277057" y="0"/>
                </a:cubicBezTo>
                <a:cubicBezTo>
                  <a:pt x="3446206" y="26730"/>
                  <a:pt x="3625421" y="23432"/>
                  <a:pt x="3764278" y="0"/>
                </a:cubicBezTo>
                <a:cubicBezTo>
                  <a:pt x="3903135" y="-23432"/>
                  <a:pt x="4061899" y="-6940"/>
                  <a:pt x="4251498" y="0"/>
                </a:cubicBezTo>
                <a:cubicBezTo>
                  <a:pt x="4441097" y="6940"/>
                  <a:pt x="4867460" y="30993"/>
                  <a:pt x="5039060" y="0"/>
                </a:cubicBezTo>
                <a:cubicBezTo>
                  <a:pt x="5210660" y="-30993"/>
                  <a:pt x="5698256" y="-11604"/>
                  <a:pt x="6006826" y="0"/>
                </a:cubicBezTo>
                <a:cubicBezTo>
                  <a:pt x="6010176" y="211276"/>
                  <a:pt x="6015768" y="343874"/>
                  <a:pt x="6006826" y="504009"/>
                </a:cubicBezTo>
                <a:cubicBezTo>
                  <a:pt x="5997884" y="664144"/>
                  <a:pt x="6022111" y="897137"/>
                  <a:pt x="6006826" y="1114126"/>
                </a:cubicBezTo>
                <a:cubicBezTo>
                  <a:pt x="5991541" y="1331115"/>
                  <a:pt x="5999061" y="1499546"/>
                  <a:pt x="6006826" y="1830349"/>
                </a:cubicBezTo>
                <a:cubicBezTo>
                  <a:pt x="6014591" y="2161152"/>
                  <a:pt x="6011224" y="2120714"/>
                  <a:pt x="6006826" y="2387412"/>
                </a:cubicBezTo>
                <a:cubicBezTo>
                  <a:pt x="6002428" y="2654110"/>
                  <a:pt x="6009335" y="2895508"/>
                  <a:pt x="6006826" y="3050582"/>
                </a:cubicBezTo>
                <a:cubicBezTo>
                  <a:pt x="6004318" y="3205656"/>
                  <a:pt x="5994865" y="3397142"/>
                  <a:pt x="6006826" y="3554591"/>
                </a:cubicBezTo>
                <a:cubicBezTo>
                  <a:pt x="6018787" y="3712040"/>
                  <a:pt x="6039381" y="4031815"/>
                  <a:pt x="6006826" y="4323868"/>
                </a:cubicBezTo>
                <a:cubicBezTo>
                  <a:pt x="5974271" y="4615921"/>
                  <a:pt x="5962408" y="4960610"/>
                  <a:pt x="6006826" y="5305360"/>
                </a:cubicBezTo>
                <a:cubicBezTo>
                  <a:pt x="5681433" y="5313403"/>
                  <a:pt x="5538756" y="5318302"/>
                  <a:pt x="5219264" y="5305360"/>
                </a:cubicBezTo>
                <a:cubicBezTo>
                  <a:pt x="4899772" y="5292418"/>
                  <a:pt x="4826359" y="5323037"/>
                  <a:pt x="4491771" y="5305360"/>
                </a:cubicBezTo>
                <a:cubicBezTo>
                  <a:pt x="4157183" y="5287683"/>
                  <a:pt x="4075304" y="5297364"/>
                  <a:pt x="3944482" y="5305360"/>
                </a:cubicBezTo>
                <a:cubicBezTo>
                  <a:pt x="3813660" y="5313356"/>
                  <a:pt x="3413063" y="5297972"/>
                  <a:pt x="3156921" y="5305360"/>
                </a:cubicBezTo>
                <a:cubicBezTo>
                  <a:pt x="2900779" y="5312748"/>
                  <a:pt x="2715218" y="5329371"/>
                  <a:pt x="2489496" y="5305360"/>
                </a:cubicBezTo>
                <a:cubicBezTo>
                  <a:pt x="2263774" y="5281349"/>
                  <a:pt x="2113762" y="5310448"/>
                  <a:pt x="2002275" y="5305360"/>
                </a:cubicBezTo>
                <a:cubicBezTo>
                  <a:pt x="1890788" y="5300272"/>
                  <a:pt x="1589141" y="5273782"/>
                  <a:pt x="1334850" y="5305360"/>
                </a:cubicBezTo>
                <a:cubicBezTo>
                  <a:pt x="1080559" y="5336938"/>
                  <a:pt x="895546" y="5306557"/>
                  <a:pt x="727493" y="5305360"/>
                </a:cubicBezTo>
                <a:cubicBezTo>
                  <a:pt x="559440" y="5304163"/>
                  <a:pt x="168101" y="5338751"/>
                  <a:pt x="0" y="5305360"/>
                </a:cubicBezTo>
                <a:cubicBezTo>
                  <a:pt x="-11758" y="5089602"/>
                  <a:pt x="28253" y="4850046"/>
                  <a:pt x="0" y="4695244"/>
                </a:cubicBezTo>
                <a:cubicBezTo>
                  <a:pt x="-28253" y="4540442"/>
                  <a:pt x="8087" y="4295468"/>
                  <a:pt x="0" y="3925966"/>
                </a:cubicBezTo>
                <a:cubicBezTo>
                  <a:pt x="-8087" y="3556464"/>
                  <a:pt x="162" y="3482578"/>
                  <a:pt x="0" y="3209743"/>
                </a:cubicBezTo>
                <a:cubicBezTo>
                  <a:pt x="-162" y="2936908"/>
                  <a:pt x="9541" y="2785114"/>
                  <a:pt x="0" y="2599626"/>
                </a:cubicBezTo>
                <a:cubicBezTo>
                  <a:pt x="-9541" y="2414138"/>
                  <a:pt x="-17833" y="2294596"/>
                  <a:pt x="0" y="2095617"/>
                </a:cubicBezTo>
                <a:cubicBezTo>
                  <a:pt x="17833" y="1896638"/>
                  <a:pt x="4064" y="1628211"/>
                  <a:pt x="0" y="1485501"/>
                </a:cubicBezTo>
                <a:cubicBezTo>
                  <a:pt x="-4064" y="1342791"/>
                  <a:pt x="32888" y="950983"/>
                  <a:pt x="0" y="769277"/>
                </a:cubicBezTo>
                <a:cubicBezTo>
                  <a:pt x="-32888" y="587571"/>
                  <a:pt x="-20084" y="320995"/>
                  <a:pt x="0" y="0"/>
                </a:cubicBezTo>
                <a:close/>
              </a:path>
              <a:path w="6006826" h="5305360" stroke="0" extrusionOk="0">
                <a:moveTo>
                  <a:pt x="0" y="0"/>
                </a:moveTo>
                <a:cubicBezTo>
                  <a:pt x="291256" y="-14740"/>
                  <a:pt x="459554" y="-712"/>
                  <a:pt x="607357" y="0"/>
                </a:cubicBezTo>
                <a:cubicBezTo>
                  <a:pt x="755160" y="712"/>
                  <a:pt x="949544" y="16998"/>
                  <a:pt x="1094577" y="0"/>
                </a:cubicBezTo>
                <a:cubicBezTo>
                  <a:pt x="1239610" y="-16998"/>
                  <a:pt x="1649289" y="-22471"/>
                  <a:pt x="1882139" y="0"/>
                </a:cubicBezTo>
                <a:cubicBezTo>
                  <a:pt x="2114989" y="22471"/>
                  <a:pt x="2251199" y="-30038"/>
                  <a:pt x="2489496" y="0"/>
                </a:cubicBezTo>
                <a:cubicBezTo>
                  <a:pt x="2727793" y="30038"/>
                  <a:pt x="2894294" y="-15644"/>
                  <a:pt x="3096853" y="0"/>
                </a:cubicBezTo>
                <a:cubicBezTo>
                  <a:pt x="3299412" y="15644"/>
                  <a:pt x="3725290" y="-5936"/>
                  <a:pt x="3884414" y="0"/>
                </a:cubicBezTo>
                <a:cubicBezTo>
                  <a:pt x="4043538" y="5936"/>
                  <a:pt x="4227671" y="17550"/>
                  <a:pt x="4431703" y="0"/>
                </a:cubicBezTo>
                <a:cubicBezTo>
                  <a:pt x="4635735" y="-17550"/>
                  <a:pt x="4914530" y="-12782"/>
                  <a:pt x="5219264" y="0"/>
                </a:cubicBezTo>
                <a:cubicBezTo>
                  <a:pt x="5523998" y="12782"/>
                  <a:pt x="5845727" y="-38480"/>
                  <a:pt x="6006826" y="0"/>
                </a:cubicBezTo>
                <a:cubicBezTo>
                  <a:pt x="5988629" y="204686"/>
                  <a:pt x="5996958" y="468124"/>
                  <a:pt x="6006826" y="663170"/>
                </a:cubicBezTo>
                <a:cubicBezTo>
                  <a:pt x="6016695" y="858216"/>
                  <a:pt x="5993896" y="1099497"/>
                  <a:pt x="6006826" y="1326340"/>
                </a:cubicBezTo>
                <a:cubicBezTo>
                  <a:pt x="6019757" y="1553183"/>
                  <a:pt x="6025620" y="1871145"/>
                  <a:pt x="6006826" y="2042564"/>
                </a:cubicBezTo>
                <a:cubicBezTo>
                  <a:pt x="5988032" y="2213983"/>
                  <a:pt x="6013562" y="2413653"/>
                  <a:pt x="6006826" y="2546573"/>
                </a:cubicBezTo>
                <a:cubicBezTo>
                  <a:pt x="6000090" y="2679493"/>
                  <a:pt x="6022758" y="2943874"/>
                  <a:pt x="6006826" y="3209743"/>
                </a:cubicBezTo>
                <a:cubicBezTo>
                  <a:pt x="5990895" y="3475612"/>
                  <a:pt x="5977077" y="3579321"/>
                  <a:pt x="6006826" y="3872913"/>
                </a:cubicBezTo>
                <a:cubicBezTo>
                  <a:pt x="6036576" y="4166505"/>
                  <a:pt x="6000787" y="4333501"/>
                  <a:pt x="6006826" y="4536083"/>
                </a:cubicBezTo>
                <a:cubicBezTo>
                  <a:pt x="6012866" y="4738665"/>
                  <a:pt x="5998333" y="5032269"/>
                  <a:pt x="6006826" y="5305360"/>
                </a:cubicBezTo>
                <a:cubicBezTo>
                  <a:pt x="5810783" y="5341603"/>
                  <a:pt x="5583079" y="5302160"/>
                  <a:pt x="5279333" y="5305360"/>
                </a:cubicBezTo>
                <a:cubicBezTo>
                  <a:pt x="4975587" y="5308560"/>
                  <a:pt x="4943185" y="5321373"/>
                  <a:pt x="4792112" y="5305360"/>
                </a:cubicBezTo>
                <a:cubicBezTo>
                  <a:pt x="4641039" y="5289347"/>
                  <a:pt x="4453135" y="5311520"/>
                  <a:pt x="4244824" y="5305360"/>
                </a:cubicBezTo>
                <a:cubicBezTo>
                  <a:pt x="4036513" y="5299200"/>
                  <a:pt x="3699731" y="5284118"/>
                  <a:pt x="3457262" y="5305360"/>
                </a:cubicBezTo>
                <a:cubicBezTo>
                  <a:pt x="3214793" y="5326602"/>
                  <a:pt x="3013394" y="5298132"/>
                  <a:pt x="2789837" y="5305360"/>
                </a:cubicBezTo>
                <a:cubicBezTo>
                  <a:pt x="2566281" y="5312588"/>
                  <a:pt x="2409645" y="5317293"/>
                  <a:pt x="2242548" y="5305360"/>
                </a:cubicBezTo>
                <a:cubicBezTo>
                  <a:pt x="2075451" y="5293427"/>
                  <a:pt x="1906701" y="5323912"/>
                  <a:pt x="1575123" y="5305360"/>
                </a:cubicBezTo>
                <a:cubicBezTo>
                  <a:pt x="1243545" y="5286808"/>
                  <a:pt x="1191886" y="5292941"/>
                  <a:pt x="1087903" y="5305360"/>
                </a:cubicBezTo>
                <a:cubicBezTo>
                  <a:pt x="983920" y="5317779"/>
                  <a:pt x="717211" y="5326891"/>
                  <a:pt x="600683" y="5305360"/>
                </a:cubicBezTo>
                <a:cubicBezTo>
                  <a:pt x="484155" y="5283829"/>
                  <a:pt x="255175" y="5300085"/>
                  <a:pt x="0" y="5305360"/>
                </a:cubicBezTo>
                <a:cubicBezTo>
                  <a:pt x="18968" y="5192998"/>
                  <a:pt x="21645" y="4979180"/>
                  <a:pt x="0" y="4748297"/>
                </a:cubicBezTo>
                <a:cubicBezTo>
                  <a:pt x="-21645" y="4517414"/>
                  <a:pt x="-6489" y="4212779"/>
                  <a:pt x="0" y="3979020"/>
                </a:cubicBezTo>
                <a:cubicBezTo>
                  <a:pt x="6489" y="3745261"/>
                  <a:pt x="-14998" y="3666942"/>
                  <a:pt x="0" y="3368904"/>
                </a:cubicBezTo>
                <a:cubicBezTo>
                  <a:pt x="14998" y="3070866"/>
                  <a:pt x="-22600" y="3104189"/>
                  <a:pt x="0" y="2864894"/>
                </a:cubicBezTo>
                <a:cubicBezTo>
                  <a:pt x="22600" y="2625599"/>
                  <a:pt x="30928" y="2349407"/>
                  <a:pt x="0" y="2148671"/>
                </a:cubicBezTo>
                <a:cubicBezTo>
                  <a:pt x="-30928" y="1947935"/>
                  <a:pt x="-4585" y="1751571"/>
                  <a:pt x="0" y="1591608"/>
                </a:cubicBezTo>
                <a:cubicBezTo>
                  <a:pt x="4585" y="1431645"/>
                  <a:pt x="33751" y="1213354"/>
                  <a:pt x="0" y="875384"/>
                </a:cubicBezTo>
                <a:cubicBezTo>
                  <a:pt x="-33751" y="537414"/>
                  <a:pt x="-31420" y="330124"/>
                  <a:pt x="0" y="0"/>
                </a:cubicBezTo>
                <a:close/>
              </a:path>
            </a:pathLst>
          </a:custGeom>
          <a:ln w="38100" cap="flat" cmpd="sng" algn="ctr">
            <a:solidFill>
              <a:schemeClr val="accent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u="sng" dirty="0">
                <a:ln>
                  <a:solidFill>
                    <a:srgbClr val="C00000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anose="030F0902030302020204" pitchFamily="66" charset="0"/>
              </a:rPr>
              <a:t>What you’ll need</a:t>
            </a:r>
          </a:p>
          <a:p>
            <a:pPr algn="ctr"/>
            <a:endParaRPr lang="en-US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latin typeface="Comic Sans MS" panose="030F0902030302020204" pitchFamily="66" charset="0"/>
            </a:endParaRPr>
          </a:p>
          <a:p>
            <a:r>
              <a:rPr lang="en-US" sz="2000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902030302020204" pitchFamily="66" charset="0"/>
              </a:rPr>
              <a:t>Cake batter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Comic Sans MS" panose="030F0902030302020204" pitchFamily="66" charset="0"/>
              </a:rPr>
              <a:t>:</a:t>
            </a:r>
          </a:p>
          <a:p>
            <a:r>
              <a:rPr lang="en-US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Comic Sans MS" panose="030F0902030302020204" pitchFamily="66" charset="0"/>
              </a:rPr>
              <a:t>-   190ml oil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902030302020204" pitchFamily="66" charset="0"/>
              </a:rPr>
              <a:t>250g plain flour</a:t>
            </a:r>
            <a:endParaRPr lang="en-US" sz="18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latin typeface="Comic Sans MS" panose="030F0902030302020204" pitchFamily="66" charset="0"/>
            </a:endParaRPr>
          </a:p>
          <a:p>
            <a:pPr marL="342900" indent="-342900">
              <a:buFontTx/>
              <a:buChar char="-"/>
            </a:pPr>
            <a:r>
              <a:rPr lang="en-US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Comic Sans MS" panose="030F0902030302020204" pitchFamily="66" charset="0"/>
              </a:rPr>
              <a:t>80g cocoa powder</a:t>
            </a:r>
          </a:p>
          <a:p>
            <a:pPr marL="342900" indent="-342900">
              <a:buFontTx/>
              <a:buChar char="-"/>
            </a:pPr>
            <a:r>
              <a:rPr lang="en-US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Comic Sans MS" panose="030F0902030302020204" pitchFamily="66" charset="0"/>
              </a:rPr>
              <a:t>3 tsp. baking powder</a:t>
            </a:r>
          </a:p>
          <a:p>
            <a:pPr marL="342900" indent="-342900">
              <a:buFontTx/>
              <a:buChar char="-"/>
            </a:pPr>
            <a:r>
              <a:rPr lang="en-US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902030302020204" pitchFamily="66" charset="0"/>
              </a:rPr>
              <a:t>Good p</a:t>
            </a:r>
            <a:r>
              <a:rPr lang="en-US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Comic Sans MS" panose="030F0902030302020204" pitchFamily="66" charset="0"/>
              </a:rPr>
              <a:t>inch of salt</a:t>
            </a:r>
          </a:p>
          <a:p>
            <a:pPr marL="342900" indent="-342900">
              <a:buFontTx/>
              <a:buChar char="-"/>
            </a:pPr>
            <a:r>
              <a:rPr lang="en-US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Comic Sans MS" panose="030F0902030302020204" pitchFamily="66" charset="0"/>
              </a:rPr>
              <a:t>300g caster/light brown sugar</a:t>
            </a:r>
          </a:p>
          <a:p>
            <a:pPr marL="342900" indent="-342900">
              <a:buFontTx/>
              <a:buChar char="-"/>
            </a:pPr>
            <a:r>
              <a:rPr lang="en-US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Comic Sans MS" panose="030F0902030302020204" pitchFamily="66" charset="0"/>
              </a:rPr>
              <a:t>350ml milk</a:t>
            </a:r>
          </a:p>
          <a:p>
            <a:pPr marL="342900" indent="-342900">
              <a:buFontTx/>
              <a:buChar char="-"/>
            </a:pPr>
            <a:r>
              <a:rPr lang="en-US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902030302020204" pitchFamily="66" charset="0"/>
              </a:rPr>
              <a:t>2 tsp. vanilla extract</a:t>
            </a:r>
          </a:p>
          <a:p>
            <a:pPr marL="342900" indent="-342900">
              <a:buFontTx/>
              <a:buChar char="-"/>
            </a:pPr>
            <a:r>
              <a:rPr lang="en-US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Comic Sans MS" panose="030F0902030302020204" pitchFamily="66" charset="0"/>
              </a:rPr>
              <a:t>2 large eggs</a:t>
            </a:r>
          </a:p>
          <a:p>
            <a:pPr marL="342900" indent="-342900">
              <a:buFontTx/>
              <a:buChar char="-"/>
            </a:pPr>
            <a:r>
              <a:rPr lang="en-US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902030302020204" pitchFamily="66" charset="0"/>
              </a:rPr>
              <a:t>100g white chocolate chips/fruit/nuts</a:t>
            </a:r>
            <a:endParaRPr lang="en-US" sz="18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latin typeface="Comic Sans MS" panose="030F0902030302020204" pitchFamily="66" charset="0"/>
            </a:endParaRPr>
          </a:p>
          <a:p>
            <a:pPr marL="342900" indent="-342900">
              <a:buFontTx/>
              <a:buChar char="-"/>
            </a:pPr>
            <a:endParaRPr lang="en-US" sz="18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latin typeface="Comic Sans MS" panose="030F0902030302020204" pitchFamily="66" charset="0"/>
            </a:endParaRPr>
          </a:p>
          <a:p>
            <a:r>
              <a:rPr lang="en-US" sz="2000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902030302020204" pitchFamily="66" charset="0"/>
              </a:rPr>
              <a:t>Icing</a:t>
            </a:r>
            <a:r>
              <a:rPr lang="en-US" sz="2000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Comic Sans MS" panose="030F0902030302020204" pitchFamily="66" charset="0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Comic Sans MS" panose="030F0902030302020204" pitchFamily="66" charset="0"/>
              </a:rPr>
              <a:t>150g butter, cubed</a:t>
            </a:r>
            <a:endParaRPr lang="en-US" sz="18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Comic Sans MS" panose="030F09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US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Comic Sans MS" panose="030F0902030302020204" pitchFamily="66" charset="0"/>
              </a:rPr>
              <a:t>200g icing sugar</a:t>
            </a:r>
            <a:r>
              <a:rPr lang="en-US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902030302020204" pitchFamily="66" charset="0"/>
              </a:rPr>
              <a:t>, sieved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902030302020204" pitchFamily="66" charset="0"/>
              </a:rPr>
              <a:t>4 tsp. cocoa powder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Comic Sans MS" panose="030F0902030302020204" pitchFamily="66" charset="0"/>
              </a:rPr>
              <a:t>2 tbsp. milk</a:t>
            </a:r>
          </a:p>
          <a:p>
            <a:endParaRPr lang="en-US" sz="2400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latin typeface="Comic Sans MS" panose="030F0902030302020204" pitchFamily="66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B4A9E4-F4C1-5F49-BB56-812A920CE676}"/>
              </a:ext>
            </a:extLst>
          </p:cNvPr>
          <p:cNvSpPr txBox="1">
            <a:spLocks/>
          </p:cNvSpPr>
          <p:nvPr/>
        </p:nvSpPr>
        <p:spPr>
          <a:xfrm>
            <a:off x="5806010" y="1536034"/>
            <a:ext cx="6006826" cy="2758797"/>
          </a:xfrm>
          <a:custGeom>
            <a:avLst/>
            <a:gdLst>
              <a:gd name="connsiteX0" fmla="*/ 0 w 6006826"/>
              <a:gd name="connsiteY0" fmla="*/ 0 h 2758797"/>
              <a:gd name="connsiteX1" fmla="*/ 727493 w 6006826"/>
              <a:gd name="connsiteY1" fmla="*/ 0 h 2758797"/>
              <a:gd name="connsiteX2" fmla="*/ 1214714 w 6006826"/>
              <a:gd name="connsiteY2" fmla="*/ 0 h 2758797"/>
              <a:gd name="connsiteX3" fmla="*/ 1822071 w 6006826"/>
              <a:gd name="connsiteY3" fmla="*/ 0 h 2758797"/>
              <a:gd name="connsiteX4" fmla="*/ 2609632 w 6006826"/>
              <a:gd name="connsiteY4" fmla="*/ 0 h 2758797"/>
              <a:gd name="connsiteX5" fmla="*/ 3277057 w 6006826"/>
              <a:gd name="connsiteY5" fmla="*/ 0 h 2758797"/>
              <a:gd name="connsiteX6" fmla="*/ 4004551 w 6006826"/>
              <a:gd name="connsiteY6" fmla="*/ 0 h 2758797"/>
              <a:gd name="connsiteX7" fmla="*/ 4611908 w 6006826"/>
              <a:gd name="connsiteY7" fmla="*/ 0 h 2758797"/>
              <a:gd name="connsiteX8" fmla="*/ 5279333 w 6006826"/>
              <a:gd name="connsiteY8" fmla="*/ 0 h 2758797"/>
              <a:gd name="connsiteX9" fmla="*/ 6006826 w 6006826"/>
              <a:gd name="connsiteY9" fmla="*/ 0 h 2758797"/>
              <a:gd name="connsiteX10" fmla="*/ 6006826 w 6006826"/>
              <a:gd name="connsiteY10" fmla="*/ 634523 h 2758797"/>
              <a:gd name="connsiteX11" fmla="*/ 6006826 w 6006826"/>
              <a:gd name="connsiteY11" fmla="*/ 1241459 h 2758797"/>
              <a:gd name="connsiteX12" fmla="*/ 6006826 w 6006826"/>
              <a:gd name="connsiteY12" fmla="*/ 1875982 h 2758797"/>
              <a:gd name="connsiteX13" fmla="*/ 6006826 w 6006826"/>
              <a:gd name="connsiteY13" fmla="*/ 2758797 h 2758797"/>
              <a:gd name="connsiteX14" fmla="*/ 5339401 w 6006826"/>
              <a:gd name="connsiteY14" fmla="*/ 2758797 h 2758797"/>
              <a:gd name="connsiteX15" fmla="*/ 4671976 w 6006826"/>
              <a:gd name="connsiteY15" fmla="*/ 2758797 h 2758797"/>
              <a:gd name="connsiteX16" fmla="*/ 4124687 w 6006826"/>
              <a:gd name="connsiteY16" fmla="*/ 2758797 h 2758797"/>
              <a:gd name="connsiteX17" fmla="*/ 3457262 w 6006826"/>
              <a:gd name="connsiteY17" fmla="*/ 2758797 h 2758797"/>
              <a:gd name="connsiteX18" fmla="*/ 2789837 w 6006826"/>
              <a:gd name="connsiteY18" fmla="*/ 2758797 h 2758797"/>
              <a:gd name="connsiteX19" fmla="*/ 2122412 w 6006826"/>
              <a:gd name="connsiteY19" fmla="*/ 2758797 h 2758797"/>
              <a:gd name="connsiteX20" fmla="*/ 1454987 w 6006826"/>
              <a:gd name="connsiteY20" fmla="*/ 2758797 h 2758797"/>
              <a:gd name="connsiteX21" fmla="*/ 847630 w 6006826"/>
              <a:gd name="connsiteY21" fmla="*/ 2758797 h 2758797"/>
              <a:gd name="connsiteX22" fmla="*/ 0 w 6006826"/>
              <a:gd name="connsiteY22" fmla="*/ 2758797 h 2758797"/>
              <a:gd name="connsiteX23" fmla="*/ 0 w 6006826"/>
              <a:gd name="connsiteY23" fmla="*/ 2069098 h 2758797"/>
              <a:gd name="connsiteX24" fmla="*/ 0 w 6006826"/>
              <a:gd name="connsiteY24" fmla="*/ 1351811 h 2758797"/>
              <a:gd name="connsiteX25" fmla="*/ 0 w 6006826"/>
              <a:gd name="connsiteY25" fmla="*/ 634523 h 2758797"/>
              <a:gd name="connsiteX26" fmla="*/ 0 w 6006826"/>
              <a:gd name="connsiteY26" fmla="*/ 0 h 275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06826" h="2758797" fill="none" extrusionOk="0">
                <a:moveTo>
                  <a:pt x="0" y="0"/>
                </a:moveTo>
                <a:cubicBezTo>
                  <a:pt x="328666" y="-15016"/>
                  <a:pt x="478464" y="-30162"/>
                  <a:pt x="727493" y="0"/>
                </a:cubicBezTo>
                <a:cubicBezTo>
                  <a:pt x="976522" y="30162"/>
                  <a:pt x="1081686" y="-18081"/>
                  <a:pt x="1214714" y="0"/>
                </a:cubicBezTo>
                <a:cubicBezTo>
                  <a:pt x="1347742" y="18081"/>
                  <a:pt x="1666306" y="-20435"/>
                  <a:pt x="1822071" y="0"/>
                </a:cubicBezTo>
                <a:cubicBezTo>
                  <a:pt x="1977836" y="20435"/>
                  <a:pt x="2375509" y="21746"/>
                  <a:pt x="2609632" y="0"/>
                </a:cubicBezTo>
                <a:cubicBezTo>
                  <a:pt x="2843755" y="-21746"/>
                  <a:pt x="2971312" y="13187"/>
                  <a:pt x="3277057" y="0"/>
                </a:cubicBezTo>
                <a:cubicBezTo>
                  <a:pt x="3582802" y="-13187"/>
                  <a:pt x="3774581" y="6275"/>
                  <a:pt x="4004551" y="0"/>
                </a:cubicBezTo>
                <a:cubicBezTo>
                  <a:pt x="4234521" y="-6275"/>
                  <a:pt x="4488987" y="18841"/>
                  <a:pt x="4611908" y="0"/>
                </a:cubicBezTo>
                <a:cubicBezTo>
                  <a:pt x="4734829" y="-18841"/>
                  <a:pt x="5079829" y="9225"/>
                  <a:pt x="5279333" y="0"/>
                </a:cubicBezTo>
                <a:cubicBezTo>
                  <a:pt x="5478838" y="-9225"/>
                  <a:pt x="5698240" y="-26495"/>
                  <a:pt x="6006826" y="0"/>
                </a:cubicBezTo>
                <a:cubicBezTo>
                  <a:pt x="6008931" y="278301"/>
                  <a:pt x="5990195" y="488933"/>
                  <a:pt x="6006826" y="634523"/>
                </a:cubicBezTo>
                <a:cubicBezTo>
                  <a:pt x="6023457" y="780113"/>
                  <a:pt x="5992277" y="1023745"/>
                  <a:pt x="6006826" y="1241459"/>
                </a:cubicBezTo>
                <a:cubicBezTo>
                  <a:pt x="6021375" y="1459173"/>
                  <a:pt x="5997775" y="1593115"/>
                  <a:pt x="6006826" y="1875982"/>
                </a:cubicBezTo>
                <a:cubicBezTo>
                  <a:pt x="6015877" y="2158849"/>
                  <a:pt x="6009953" y="2569355"/>
                  <a:pt x="6006826" y="2758797"/>
                </a:cubicBezTo>
                <a:cubicBezTo>
                  <a:pt x="5766340" y="2742812"/>
                  <a:pt x="5537967" y="2733568"/>
                  <a:pt x="5339401" y="2758797"/>
                </a:cubicBezTo>
                <a:cubicBezTo>
                  <a:pt x="5140836" y="2784026"/>
                  <a:pt x="4875337" y="2757332"/>
                  <a:pt x="4671976" y="2758797"/>
                </a:cubicBezTo>
                <a:cubicBezTo>
                  <a:pt x="4468616" y="2760262"/>
                  <a:pt x="4397857" y="2775081"/>
                  <a:pt x="4124687" y="2758797"/>
                </a:cubicBezTo>
                <a:cubicBezTo>
                  <a:pt x="3851517" y="2742513"/>
                  <a:pt x="3683234" y="2761003"/>
                  <a:pt x="3457262" y="2758797"/>
                </a:cubicBezTo>
                <a:cubicBezTo>
                  <a:pt x="3231290" y="2756591"/>
                  <a:pt x="3108734" y="2784788"/>
                  <a:pt x="2789837" y="2758797"/>
                </a:cubicBezTo>
                <a:cubicBezTo>
                  <a:pt x="2470940" y="2732806"/>
                  <a:pt x="2359314" y="2765303"/>
                  <a:pt x="2122412" y="2758797"/>
                </a:cubicBezTo>
                <a:cubicBezTo>
                  <a:pt x="1885511" y="2752291"/>
                  <a:pt x="1598695" y="2726295"/>
                  <a:pt x="1454987" y="2758797"/>
                </a:cubicBezTo>
                <a:cubicBezTo>
                  <a:pt x="1311279" y="2791299"/>
                  <a:pt x="1142874" y="2739930"/>
                  <a:pt x="847630" y="2758797"/>
                </a:cubicBezTo>
                <a:cubicBezTo>
                  <a:pt x="552386" y="2777664"/>
                  <a:pt x="184360" y="2729022"/>
                  <a:pt x="0" y="2758797"/>
                </a:cubicBezTo>
                <a:cubicBezTo>
                  <a:pt x="33565" y="2545335"/>
                  <a:pt x="29554" y="2264653"/>
                  <a:pt x="0" y="2069098"/>
                </a:cubicBezTo>
                <a:cubicBezTo>
                  <a:pt x="-29554" y="1873543"/>
                  <a:pt x="15725" y="1602015"/>
                  <a:pt x="0" y="1351811"/>
                </a:cubicBezTo>
                <a:cubicBezTo>
                  <a:pt x="-15725" y="1101607"/>
                  <a:pt x="13534" y="908855"/>
                  <a:pt x="0" y="634523"/>
                </a:cubicBezTo>
                <a:cubicBezTo>
                  <a:pt x="-13534" y="360191"/>
                  <a:pt x="20955" y="165829"/>
                  <a:pt x="0" y="0"/>
                </a:cubicBezTo>
                <a:close/>
              </a:path>
              <a:path w="6006826" h="2758797" stroke="0" extrusionOk="0">
                <a:moveTo>
                  <a:pt x="0" y="0"/>
                </a:moveTo>
                <a:cubicBezTo>
                  <a:pt x="291256" y="-14740"/>
                  <a:pt x="459554" y="-712"/>
                  <a:pt x="607357" y="0"/>
                </a:cubicBezTo>
                <a:cubicBezTo>
                  <a:pt x="755160" y="712"/>
                  <a:pt x="949544" y="16998"/>
                  <a:pt x="1094577" y="0"/>
                </a:cubicBezTo>
                <a:cubicBezTo>
                  <a:pt x="1239610" y="-16998"/>
                  <a:pt x="1649289" y="-22471"/>
                  <a:pt x="1882139" y="0"/>
                </a:cubicBezTo>
                <a:cubicBezTo>
                  <a:pt x="2114989" y="22471"/>
                  <a:pt x="2251199" y="-30038"/>
                  <a:pt x="2489496" y="0"/>
                </a:cubicBezTo>
                <a:cubicBezTo>
                  <a:pt x="2727793" y="30038"/>
                  <a:pt x="2894294" y="-15644"/>
                  <a:pt x="3096853" y="0"/>
                </a:cubicBezTo>
                <a:cubicBezTo>
                  <a:pt x="3299412" y="15644"/>
                  <a:pt x="3725290" y="-5936"/>
                  <a:pt x="3884414" y="0"/>
                </a:cubicBezTo>
                <a:cubicBezTo>
                  <a:pt x="4043538" y="5936"/>
                  <a:pt x="4227671" y="17550"/>
                  <a:pt x="4431703" y="0"/>
                </a:cubicBezTo>
                <a:cubicBezTo>
                  <a:pt x="4635735" y="-17550"/>
                  <a:pt x="4914530" y="-12782"/>
                  <a:pt x="5219264" y="0"/>
                </a:cubicBezTo>
                <a:cubicBezTo>
                  <a:pt x="5523998" y="12782"/>
                  <a:pt x="5845727" y="-38480"/>
                  <a:pt x="6006826" y="0"/>
                </a:cubicBezTo>
                <a:cubicBezTo>
                  <a:pt x="6029966" y="290020"/>
                  <a:pt x="5974644" y="526196"/>
                  <a:pt x="6006826" y="689699"/>
                </a:cubicBezTo>
                <a:cubicBezTo>
                  <a:pt x="6039008" y="853202"/>
                  <a:pt x="5990650" y="1118176"/>
                  <a:pt x="6006826" y="1379399"/>
                </a:cubicBezTo>
                <a:cubicBezTo>
                  <a:pt x="6023002" y="1640622"/>
                  <a:pt x="5990807" y="1891433"/>
                  <a:pt x="6006826" y="2096686"/>
                </a:cubicBezTo>
                <a:cubicBezTo>
                  <a:pt x="6022845" y="2301939"/>
                  <a:pt x="5987960" y="2606455"/>
                  <a:pt x="6006826" y="2758797"/>
                </a:cubicBezTo>
                <a:cubicBezTo>
                  <a:pt x="5816000" y="2752502"/>
                  <a:pt x="5567247" y="2733402"/>
                  <a:pt x="5339401" y="2758797"/>
                </a:cubicBezTo>
                <a:cubicBezTo>
                  <a:pt x="5111556" y="2784192"/>
                  <a:pt x="4983561" y="2757205"/>
                  <a:pt x="4792112" y="2758797"/>
                </a:cubicBezTo>
                <a:cubicBezTo>
                  <a:pt x="4600663" y="2760389"/>
                  <a:pt x="4286175" y="2762923"/>
                  <a:pt x="4124687" y="2758797"/>
                </a:cubicBezTo>
                <a:cubicBezTo>
                  <a:pt x="3963199" y="2754671"/>
                  <a:pt x="3530118" y="2729639"/>
                  <a:pt x="3337126" y="2758797"/>
                </a:cubicBezTo>
                <a:cubicBezTo>
                  <a:pt x="3144134" y="2787955"/>
                  <a:pt x="2833215" y="2785307"/>
                  <a:pt x="2669700" y="2758797"/>
                </a:cubicBezTo>
                <a:cubicBezTo>
                  <a:pt x="2506185" y="2732287"/>
                  <a:pt x="2331207" y="2770263"/>
                  <a:pt x="2182480" y="2758797"/>
                </a:cubicBezTo>
                <a:cubicBezTo>
                  <a:pt x="2033753" y="2747331"/>
                  <a:pt x="1843503" y="2764957"/>
                  <a:pt x="1635192" y="2758797"/>
                </a:cubicBezTo>
                <a:cubicBezTo>
                  <a:pt x="1426881" y="2752637"/>
                  <a:pt x="1090099" y="2737555"/>
                  <a:pt x="847630" y="2758797"/>
                </a:cubicBezTo>
                <a:cubicBezTo>
                  <a:pt x="605161" y="2780039"/>
                  <a:pt x="317483" y="2798745"/>
                  <a:pt x="0" y="2758797"/>
                </a:cubicBezTo>
                <a:cubicBezTo>
                  <a:pt x="27252" y="2531225"/>
                  <a:pt x="23203" y="2299170"/>
                  <a:pt x="0" y="2124274"/>
                </a:cubicBezTo>
                <a:cubicBezTo>
                  <a:pt x="-23203" y="1949378"/>
                  <a:pt x="-8239" y="1598950"/>
                  <a:pt x="0" y="1462162"/>
                </a:cubicBezTo>
                <a:cubicBezTo>
                  <a:pt x="8239" y="1325374"/>
                  <a:pt x="22290" y="1144125"/>
                  <a:pt x="0" y="855227"/>
                </a:cubicBezTo>
                <a:cubicBezTo>
                  <a:pt x="-22290" y="566330"/>
                  <a:pt x="8392" y="205857"/>
                  <a:pt x="0" y="0"/>
                </a:cubicBezTo>
                <a:close/>
              </a:path>
            </a:pathLst>
          </a:custGeom>
          <a:ln w="38100" cap="flat" cmpd="sng" algn="ctr">
            <a:solidFill>
              <a:schemeClr val="accent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latin typeface="Comic Sans MS" panose="030F0902030302020204" pitchFamily="66" charset="0"/>
            </a:endParaRPr>
          </a:p>
          <a:p>
            <a:r>
              <a:rPr lang="en-US" sz="2000" u="sng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Comic Sans MS" panose="030F0902030302020204" pitchFamily="66" charset="0"/>
              </a:rPr>
              <a:t>Equipment:</a:t>
            </a:r>
            <a:endParaRPr lang="en-US" sz="18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latin typeface="Comic Sans MS" panose="030F09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US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Comic Sans MS" panose="030F0902030302020204" pitchFamily="66" charset="0"/>
              </a:rPr>
              <a:t>Large mixing bowl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Comic Sans MS" panose="030F0902030302020204" pitchFamily="66" charset="0"/>
              </a:rPr>
              <a:t>Large measuring jug/bowl (wet ingredients) 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902030302020204" pitchFamily="66" charset="0"/>
              </a:rPr>
              <a:t>Medium mixing bowl (for icing)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902030302020204" pitchFamily="66" charset="0"/>
              </a:rPr>
              <a:t>Hand w</a:t>
            </a:r>
            <a:r>
              <a:rPr lang="en-US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Comic Sans MS" panose="030F0902030302020204" pitchFamily="66" charset="0"/>
              </a:rPr>
              <a:t>hisk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Comic Sans MS" panose="030F0902030302020204" pitchFamily="66" charset="0"/>
              </a:rPr>
              <a:t>Greased/lined deep baking tray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902030302020204" pitchFamily="66" charset="0"/>
              </a:rPr>
              <a:t>Spatula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902030302020204" pitchFamily="66" charset="0"/>
              </a:rPr>
              <a:t>Tablespoon</a:t>
            </a:r>
          </a:p>
          <a:p>
            <a:pPr marL="285750" indent="-285750">
              <a:buFontTx/>
              <a:buChar char="-"/>
            </a:pPr>
            <a:endParaRPr lang="en-US" sz="18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latin typeface="Comic Sans MS" panose="030F0902030302020204" pitchFamily="66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BBF4310-7B63-D548-A031-95DF52B52B5F}"/>
              </a:ext>
            </a:extLst>
          </p:cNvPr>
          <p:cNvSpPr txBox="1">
            <a:spLocks/>
          </p:cNvSpPr>
          <p:nvPr/>
        </p:nvSpPr>
        <p:spPr>
          <a:xfrm>
            <a:off x="5693276" y="5166151"/>
            <a:ext cx="6006826" cy="1324673"/>
          </a:xfrm>
          <a:custGeom>
            <a:avLst/>
            <a:gdLst>
              <a:gd name="connsiteX0" fmla="*/ 0 w 6006826"/>
              <a:gd name="connsiteY0" fmla="*/ 0 h 1324673"/>
              <a:gd name="connsiteX1" fmla="*/ 787562 w 6006826"/>
              <a:gd name="connsiteY1" fmla="*/ 0 h 1324673"/>
              <a:gd name="connsiteX2" fmla="*/ 1515055 w 6006826"/>
              <a:gd name="connsiteY2" fmla="*/ 0 h 1324673"/>
              <a:gd name="connsiteX3" fmla="*/ 2182480 w 6006826"/>
              <a:gd name="connsiteY3" fmla="*/ 0 h 1324673"/>
              <a:gd name="connsiteX4" fmla="*/ 2849905 w 6006826"/>
              <a:gd name="connsiteY4" fmla="*/ 0 h 1324673"/>
              <a:gd name="connsiteX5" fmla="*/ 3637467 w 6006826"/>
              <a:gd name="connsiteY5" fmla="*/ 0 h 1324673"/>
              <a:gd name="connsiteX6" fmla="*/ 4364960 w 6006826"/>
              <a:gd name="connsiteY6" fmla="*/ 0 h 1324673"/>
              <a:gd name="connsiteX7" fmla="*/ 4852181 w 6006826"/>
              <a:gd name="connsiteY7" fmla="*/ 0 h 1324673"/>
              <a:gd name="connsiteX8" fmla="*/ 6006826 w 6006826"/>
              <a:gd name="connsiteY8" fmla="*/ 0 h 1324673"/>
              <a:gd name="connsiteX9" fmla="*/ 6006826 w 6006826"/>
              <a:gd name="connsiteY9" fmla="*/ 688830 h 1324673"/>
              <a:gd name="connsiteX10" fmla="*/ 6006826 w 6006826"/>
              <a:gd name="connsiteY10" fmla="*/ 1324673 h 1324673"/>
              <a:gd name="connsiteX11" fmla="*/ 5459537 w 6006826"/>
              <a:gd name="connsiteY11" fmla="*/ 1324673 h 1324673"/>
              <a:gd name="connsiteX12" fmla="*/ 4671976 w 6006826"/>
              <a:gd name="connsiteY12" fmla="*/ 1324673 h 1324673"/>
              <a:gd name="connsiteX13" fmla="*/ 4064619 w 6006826"/>
              <a:gd name="connsiteY13" fmla="*/ 1324673 h 1324673"/>
              <a:gd name="connsiteX14" fmla="*/ 3277057 w 6006826"/>
              <a:gd name="connsiteY14" fmla="*/ 1324673 h 1324673"/>
              <a:gd name="connsiteX15" fmla="*/ 2729769 w 6006826"/>
              <a:gd name="connsiteY15" fmla="*/ 1324673 h 1324673"/>
              <a:gd name="connsiteX16" fmla="*/ 2242548 w 6006826"/>
              <a:gd name="connsiteY16" fmla="*/ 1324673 h 1324673"/>
              <a:gd name="connsiteX17" fmla="*/ 1755328 w 6006826"/>
              <a:gd name="connsiteY17" fmla="*/ 1324673 h 1324673"/>
              <a:gd name="connsiteX18" fmla="*/ 1027835 w 6006826"/>
              <a:gd name="connsiteY18" fmla="*/ 1324673 h 1324673"/>
              <a:gd name="connsiteX19" fmla="*/ 0 w 6006826"/>
              <a:gd name="connsiteY19" fmla="*/ 1324673 h 1324673"/>
              <a:gd name="connsiteX20" fmla="*/ 0 w 6006826"/>
              <a:gd name="connsiteY20" fmla="*/ 662337 h 1324673"/>
              <a:gd name="connsiteX21" fmla="*/ 0 w 6006826"/>
              <a:gd name="connsiteY21" fmla="*/ 0 h 1324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6826" h="1324673" fill="none" extrusionOk="0">
                <a:moveTo>
                  <a:pt x="0" y="0"/>
                </a:moveTo>
                <a:cubicBezTo>
                  <a:pt x="277507" y="-2518"/>
                  <a:pt x="403284" y="-36406"/>
                  <a:pt x="787562" y="0"/>
                </a:cubicBezTo>
                <a:cubicBezTo>
                  <a:pt x="1171840" y="36406"/>
                  <a:pt x="1164946" y="1869"/>
                  <a:pt x="1515055" y="0"/>
                </a:cubicBezTo>
                <a:cubicBezTo>
                  <a:pt x="1865164" y="-1869"/>
                  <a:pt x="1990374" y="32473"/>
                  <a:pt x="2182480" y="0"/>
                </a:cubicBezTo>
                <a:cubicBezTo>
                  <a:pt x="2374586" y="-32473"/>
                  <a:pt x="2677199" y="-6325"/>
                  <a:pt x="2849905" y="0"/>
                </a:cubicBezTo>
                <a:cubicBezTo>
                  <a:pt x="3022611" y="6325"/>
                  <a:pt x="3296324" y="13328"/>
                  <a:pt x="3637467" y="0"/>
                </a:cubicBezTo>
                <a:cubicBezTo>
                  <a:pt x="3978610" y="-13328"/>
                  <a:pt x="4115931" y="-30162"/>
                  <a:pt x="4364960" y="0"/>
                </a:cubicBezTo>
                <a:cubicBezTo>
                  <a:pt x="4613989" y="30162"/>
                  <a:pt x="4719153" y="-18081"/>
                  <a:pt x="4852181" y="0"/>
                </a:cubicBezTo>
                <a:cubicBezTo>
                  <a:pt x="4985209" y="18081"/>
                  <a:pt x="5479524" y="-32637"/>
                  <a:pt x="6006826" y="0"/>
                </a:cubicBezTo>
                <a:cubicBezTo>
                  <a:pt x="6023754" y="247132"/>
                  <a:pt x="5978117" y="532686"/>
                  <a:pt x="6006826" y="688830"/>
                </a:cubicBezTo>
                <a:cubicBezTo>
                  <a:pt x="6035536" y="844974"/>
                  <a:pt x="6018742" y="1080306"/>
                  <a:pt x="6006826" y="1324673"/>
                </a:cubicBezTo>
                <a:cubicBezTo>
                  <a:pt x="5859625" y="1325993"/>
                  <a:pt x="5645356" y="1315633"/>
                  <a:pt x="5459537" y="1324673"/>
                </a:cubicBezTo>
                <a:cubicBezTo>
                  <a:pt x="5273718" y="1333713"/>
                  <a:pt x="4868013" y="1336880"/>
                  <a:pt x="4671976" y="1324673"/>
                </a:cubicBezTo>
                <a:cubicBezTo>
                  <a:pt x="4475939" y="1312466"/>
                  <a:pt x="4296133" y="1348252"/>
                  <a:pt x="4064619" y="1324673"/>
                </a:cubicBezTo>
                <a:cubicBezTo>
                  <a:pt x="3833105" y="1301094"/>
                  <a:pt x="3652169" y="1332912"/>
                  <a:pt x="3277057" y="1324673"/>
                </a:cubicBezTo>
                <a:cubicBezTo>
                  <a:pt x="2901945" y="1316434"/>
                  <a:pt x="2997492" y="1335776"/>
                  <a:pt x="2729769" y="1324673"/>
                </a:cubicBezTo>
                <a:cubicBezTo>
                  <a:pt x="2462046" y="1313570"/>
                  <a:pt x="2383647" y="1307983"/>
                  <a:pt x="2242548" y="1324673"/>
                </a:cubicBezTo>
                <a:cubicBezTo>
                  <a:pt x="2101449" y="1341363"/>
                  <a:pt x="1949042" y="1338116"/>
                  <a:pt x="1755328" y="1324673"/>
                </a:cubicBezTo>
                <a:cubicBezTo>
                  <a:pt x="1561614" y="1311230"/>
                  <a:pt x="1314778" y="1359332"/>
                  <a:pt x="1027835" y="1324673"/>
                </a:cubicBezTo>
                <a:cubicBezTo>
                  <a:pt x="740892" y="1290014"/>
                  <a:pt x="474702" y="1349388"/>
                  <a:pt x="0" y="1324673"/>
                </a:cubicBezTo>
                <a:cubicBezTo>
                  <a:pt x="-3371" y="1139558"/>
                  <a:pt x="-31723" y="812671"/>
                  <a:pt x="0" y="662337"/>
                </a:cubicBezTo>
                <a:cubicBezTo>
                  <a:pt x="31723" y="512003"/>
                  <a:pt x="17266" y="142323"/>
                  <a:pt x="0" y="0"/>
                </a:cubicBezTo>
                <a:close/>
              </a:path>
              <a:path w="6006826" h="1324673" stroke="0" extrusionOk="0">
                <a:moveTo>
                  <a:pt x="0" y="0"/>
                </a:moveTo>
                <a:cubicBezTo>
                  <a:pt x="291256" y="-14740"/>
                  <a:pt x="459554" y="-712"/>
                  <a:pt x="607357" y="0"/>
                </a:cubicBezTo>
                <a:cubicBezTo>
                  <a:pt x="755160" y="712"/>
                  <a:pt x="949544" y="16998"/>
                  <a:pt x="1094577" y="0"/>
                </a:cubicBezTo>
                <a:cubicBezTo>
                  <a:pt x="1239610" y="-16998"/>
                  <a:pt x="1649289" y="-22471"/>
                  <a:pt x="1882139" y="0"/>
                </a:cubicBezTo>
                <a:cubicBezTo>
                  <a:pt x="2114989" y="22471"/>
                  <a:pt x="2251199" y="-30038"/>
                  <a:pt x="2489496" y="0"/>
                </a:cubicBezTo>
                <a:cubicBezTo>
                  <a:pt x="2727793" y="30038"/>
                  <a:pt x="2894294" y="-15644"/>
                  <a:pt x="3096853" y="0"/>
                </a:cubicBezTo>
                <a:cubicBezTo>
                  <a:pt x="3299412" y="15644"/>
                  <a:pt x="3725290" y="-5936"/>
                  <a:pt x="3884414" y="0"/>
                </a:cubicBezTo>
                <a:cubicBezTo>
                  <a:pt x="4043538" y="5936"/>
                  <a:pt x="4227671" y="17550"/>
                  <a:pt x="4431703" y="0"/>
                </a:cubicBezTo>
                <a:cubicBezTo>
                  <a:pt x="4635735" y="-17550"/>
                  <a:pt x="4914530" y="-12782"/>
                  <a:pt x="5219264" y="0"/>
                </a:cubicBezTo>
                <a:cubicBezTo>
                  <a:pt x="5523998" y="12782"/>
                  <a:pt x="5845727" y="-38480"/>
                  <a:pt x="6006826" y="0"/>
                </a:cubicBezTo>
                <a:cubicBezTo>
                  <a:pt x="6028401" y="173776"/>
                  <a:pt x="6016325" y="508501"/>
                  <a:pt x="6006826" y="662337"/>
                </a:cubicBezTo>
                <a:cubicBezTo>
                  <a:pt x="5997327" y="816173"/>
                  <a:pt x="6012885" y="1044137"/>
                  <a:pt x="6006826" y="1324673"/>
                </a:cubicBezTo>
                <a:cubicBezTo>
                  <a:pt x="5804291" y="1360793"/>
                  <a:pt x="5499373" y="1357788"/>
                  <a:pt x="5279333" y="1324673"/>
                </a:cubicBezTo>
                <a:cubicBezTo>
                  <a:pt x="5059293" y="1291558"/>
                  <a:pt x="4863657" y="1353457"/>
                  <a:pt x="4491771" y="1324673"/>
                </a:cubicBezTo>
                <a:cubicBezTo>
                  <a:pt x="4119885" y="1295889"/>
                  <a:pt x="3883482" y="1304318"/>
                  <a:pt x="3704209" y="1324673"/>
                </a:cubicBezTo>
                <a:cubicBezTo>
                  <a:pt x="3524936" y="1345028"/>
                  <a:pt x="3344991" y="1322350"/>
                  <a:pt x="3156921" y="1324673"/>
                </a:cubicBezTo>
                <a:cubicBezTo>
                  <a:pt x="2968851" y="1326996"/>
                  <a:pt x="2650984" y="1328799"/>
                  <a:pt x="2489496" y="1324673"/>
                </a:cubicBezTo>
                <a:cubicBezTo>
                  <a:pt x="2328008" y="1320547"/>
                  <a:pt x="1896421" y="1297247"/>
                  <a:pt x="1701934" y="1324673"/>
                </a:cubicBezTo>
                <a:cubicBezTo>
                  <a:pt x="1507447" y="1352099"/>
                  <a:pt x="1194079" y="1349547"/>
                  <a:pt x="1034509" y="1324673"/>
                </a:cubicBezTo>
                <a:cubicBezTo>
                  <a:pt x="874939" y="1299799"/>
                  <a:pt x="264922" y="1283750"/>
                  <a:pt x="0" y="1324673"/>
                </a:cubicBezTo>
                <a:cubicBezTo>
                  <a:pt x="-14595" y="1012748"/>
                  <a:pt x="175" y="953433"/>
                  <a:pt x="0" y="688830"/>
                </a:cubicBezTo>
                <a:cubicBezTo>
                  <a:pt x="-175" y="424227"/>
                  <a:pt x="33454" y="344368"/>
                  <a:pt x="0" y="0"/>
                </a:cubicBezTo>
                <a:close/>
              </a:path>
            </a:pathLst>
          </a:custGeom>
          <a:ln w="38100" cap="flat" cmpd="sng" algn="ctr">
            <a:solidFill>
              <a:schemeClr val="accent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latin typeface="Comic Sans MS" panose="030F0902030302020204" pitchFamily="66" charset="0"/>
            </a:endParaRPr>
          </a:p>
          <a:p>
            <a:pPr algn="ctr"/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Comic Sans MS" panose="030F0902030302020204" pitchFamily="66" charset="0"/>
              </a:rPr>
              <a:t>Grease and line your tin before we start 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Comic Sans MS" panose="030F0902030302020204" pitchFamily="66" charset="0"/>
                <a:sym typeface="Wingdings" pitchFamily="2" charset="2"/>
              </a:rPr>
              <a:t> 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91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, plate, sitting&#10;&#10;Description automatically generated">
            <a:extLst>
              <a:ext uri="{FF2B5EF4-FFF2-40B4-BE49-F238E27FC236}">
                <a16:creationId xmlns:a16="http://schemas.microsoft.com/office/drawing/2014/main" id="{570B6657-9FF7-AA45-A0E2-0A1628CBA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168" b="160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8" name="Picture 7" descr="A picture containing person, indoor, man, holding&#10;&#10;Description automatically generated">
            <a:extLst>
              <a:ext uri="{FF2B5EF4-FFF2-40B4-BE49-F238E27FC236}">
                <a16:creationId xmlns:a16="http://schemas.microsoft.com/office/drawing/2014/main" id="{402C361E-6F93-0A43-830D-591BCF454A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13130" r="13016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44CD92-B7E0-3441-B043-78D0E6489DEE}"/>
              </a:ext>
            </a:extLst>
          </p:cNvPr>
          <p:cNvSpPr txBox="1"/>
          <p:nvPr/>
        </p:nvSpPr>
        <p:spPr>
          <a:xfrm>
            <a:off x="5698698" y="486992"/>
            <a:ext cx="6151432" cy="584775"/>
          </a:xfrm>
          <a:custGeom>
            <a:avLst/>
            <a:gdLst>
              <a:gd name="connsiteX0" fmla="*/ 0 w 6151432"/>
              <a:gd name="connsiteY0" fmla="*/ 0 h 584775"/>
              <a:gd name="connsiteX1" fmla="*/ 683492 w 6151432"/>
              <a:gd name="connsiteY1" fmla="*/ 0 h 584775"/>
              <a:gd name="connsiteX2" fmla="*/ 1428499 w 6151432"/>
              <a:gd name="connsiteY2" fmla="*/ 0 h 584775"/>
              <a:gd name="connsiteX3" fmla="*/ 2235020 w 6151432"/>
              <a:gd name="connsiteY3" fmla="*/ 0 h 584775"/>
              <a:gd name="connsiteX4" fmla="*/ 2918513 w 6151432"/>
              <a:gd name="connsiteY4" fmla="*/ 0 h 584775"/>
              <a:gd name="connsiteX5" fmla="*/ 3725034 w 6151432"/>
              <a:gd name="connsiteY5" fmla="*/ 0 h 584775"/>
              <a:gd name="connsiteX6" fmla="*/ 4285498 w 6151432"/>
              <a:gd name="connsiteY6" fmla="*/ 0 h 584775"/>
              <a:gd name="connsiteX7" fmla="*/ 4784447 w 6151432"/>
              <a:gd name="connsiteY7" fmla="*/ 0 h 584775"/>
              <a:gd name="connsiteX8" fmla="*/ 6151432 w 6151432"/>
              <a:gd name="connsiteY8" fmla="*/ 0 h 584775"/>
              <a:gd name="connsiteX9" fmla="*/ 6151432 w 6151432"/>
              <a:gd name="connsiteY9" fmla="*/ 584775 h 584775"/>
              <a:gd name="connsiteX10" fmla="*/ 5467940 w 6151432"/>
              <a:gd name="connsiteY10" fmla="*/ 584775 h 584775"/>
              <a:gd name="connsiteX11" fmla="*/ 4722933 w 6151432"/>
              <a:gd name="connsiteY11" fmla="*/ 584775 h 584775"/>
              <a:gd name="connsiteX12" fmla="*/ 4162469 w 6151432"/>
              <a:gd name="connsiteY12" fmla="*/ 584775 h 584775"/>
              <a:gd name="connsiteX13" fmla="*/ 3663520 w 6151432"/>
              <a:gd name="connsiteY13" fmla="*/ 584775 h 584775"/>
              <a:gd name="connsiteX14" fmla="*/ 3103056 w 6151432"/>
              <a:gd name="connsiteY14" fmla="*/ 584775 h 584775"/>
              <a:gd name="connsiteX15" fmla="*/ 2358049 w 6151432"/>
              <a:gd name="connsiteY15" fmla="*/ 584775 h 584775"/>
              <a:gd name="connsiteX16" fmla="*/ 1613042 w 6151432"/>
              <a:gd name="connsiteY16" fmla="*/ 584775 h 584775"/>
              <a:gd name="connsiteX17" fmla="*/ 929550 w 6151432"/>
              <a:gd name="connsiteY17" fmla="*/ 584775 h 584775"/>
              <a:gd name="connsiteX18" fmla="*/ 0 w 6151432"/>
              <a:gd name="connsiteY18" fmla="*/ 584775 h 584775"/>
              <a:gd name="connsiteX19" fmla="*/ 0 w 6151432"/>
              <a:gd name="connsiteY19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151432" h="584775" fill="none" extrusionOk="0">
                <a:moveTo>
                  <a:pt x="0" y="0"/>
                </a:moveTo>
                <a:cubicBezTo>
                  <a:pt x="293920" y="19026"/>
                  <a:pt x="418083" y="-11225"/>
                  <a:pt x="683492" y="0"/>
                </a:cubicBezTo>
                <a:cubicBezTo>
                  <a:pt x="948901" y="11225"/>
                  <a:pt x="1074730" y="5850"/>
                  <a:pt x="1428499" y="0"/>
                </a:cubicBezTo>
                <a:cubicBezTo>
                  <a:pt x="1782268" y="-5850"/>
                  <a:pt x="1850622" y="-28697"/>
                  <a:pt x="2235020" y="0"/>
                </a:cubicBezTo>
                <a:cubicBezTo>
                  <a:pt x="2619418" y="28697"/>
                  <a:pt x="2708001" y="24118"/>
                  <a:pt x="2918513" y="0"/>
                </a:cubicBezTo>
                <a:cubicBezTo>
                  <a:pt x="3129025" y="-24118"/>
                  <a:pt x="3409446" y="-32028"/>
                  <a:pt x="3725034" y="0"/>
                </a:cubicBezTo>
                <a:cubicBezTo>
                  <a:pt x="4040622" y="32028"/>
                  <a:pt x="4063680" y="-20758"/>
                  <a:pt x="4285498" y="0"/>
                </a:cubicBezTo>
                <a:cubicBezTo>
                  <a:pt x="4507316" y="20758"/>
                  <a:pt x="4583702" y="-5950"/>
                  <a:pt x="4784447" y="0"/>
                </a:cubicBezTo>
                <a:cubicBezTo>
                  <a:pt x="4985192" y="5950"/>
                  <a:pt x="5695398" y="35649"/>
                  <a:pt x="6151432" y="0"/>
                </a:cubicBezTo>
                <a:cubicBezTo>
                  <a:pt x="6155509" y="254931"/>
                  <a:pt x="6150440" y="452312"/>
                  <a:pt x="6151432" y="584775"/>
                </a:cubicBezTo>
                <a:cubicBezTo>
                  <a:pt x="6014657" y="584265"/>
                  <a:pt x="5654105" y="579703"/>
                  <a:pt x="5467940" y="584775"/>
                </a:cubicBezTo>
                <a:cubicBezTo>
                  <a:pt x="5281775" y="589847"/>
                  <a:pt x="4886823" y="569193"/>
                  <a:pt x="4722933" y="584775"/>
                </a:cubicBezTo>
                <a:cubicBezTo>
                  <a:pt x="4559043" y="600357"/>
                  <a:pt x="4315479" y="605525"/>
                  <a:pt x="4162469" y="584775"/>
                </a:cubicBezTo>
                <a:cubicBezTo>
                  <a:pt x="4009459" y="564025"/>
                  <a:pt x="3841081" y="576071"/>
                  <a:pt x="3663520" y="584775"/>
                </a:cubicBezTo>
                <a:cubicBezTo>
                  <a:pt x="3485959" y="593479"/>
                  <a:pt x="3331688" y="565942"/>
                  <a:pt x="3103056" y="584775"/>
                </a:cubicBezTo>
                <a:cubicBezTo>
                  <a:pt x="2874424" y="603608"/>
                  <a:pt x="2619403" y="570368"/>
                  <a:pt x="2358049" y="584775"/>
                </a:cubicBezTo>
                <a:cubicBezTo>
                  <a:pt x="2096695" y="599182"/>
                  <a:pt x="1775540" y="597165"/>
                  <a:pt x="1613042" y="584775"/>
                </a:cubicBezTo>
                <a:cubicBezTo>
                  <a:pt x="1450544" y="572385"/>
                  <a:pt x="1179113" y="562144"/>
                  <a:pt x="929550" y="584775"/>
                </a:cubicBezTo>
                <a:cubicBezTo>
                  <a:pt x="679987" y="607406"/>
                  <a:pt x="350569" y="562888"/>
                  <a:pt x="0" y="584775"/>
                </a:cubicBezTo>
                <a:cubicBezTo>
                  <a:pt x="-2561" y="391061"/>
                  <a:pt x="11037" y="217830"/>
                  <a:pt x="0" y="0"/>
                </a:cubicBezTo>
                <a:close/>
              </a:path>
              <a:path w="6151432" h="584775" stroke="0" extrusionOk="0">
                <a:moveTo>
                  <a:pt x="0" y="0"/>
                </a:moveTo>
                <a:cubicBezTo>
                  <a:pt x="210844" y="-11710"/>
                  <a:pt x="318260" y="24560"/>
                  <a:pt x="560464" y="0"/>
                </a:cubicBezTo>
                <a:cubicBezTo>
                  <a:pt x="802668" y="-24560"/>
                  <a:pt x="1067867" y="-7574"/>
                  <a:pt x="1366985" y="0"/>
                </a:cubicBezTo>
                <a:cubicBezTo>
                  <a:pt x="1666103" y="7574"/>
                  <a:pt x="1849475" y="-22850"/>
                  <a:pt x="2050477" y="0"/>
                </a:cubicBezTo>
                <a:cubicBezTo>
                  <a:pt x="2251479" y="22850"/>
                  <a:pt x="2337081" y="-9949"/>
                  <a:pt x="2610941" y="0"/>
                </a:cubicBezTo>
                <a:cubicBezTo>
                  <a:pt x="2884801" y="9949"/>
                  <a:pt x="2971939" y="8734"/>
                  <a:pt x="3109891" y="0"/>
                </a:cubicBezTo>
                <a:cubicBezTo>
                  <a:pt x="3247843" y="-8734"/>
                  <a:pt x="3425881" y="1895"/>
                  <a:pt x="3670354" y="0"/>
                </a:cubicBezTo>
                <a:cubicBezTo>
                  <a:pt x="3914827" y="-1895"/>
                  <a:pt x="4095743" y="23863"/>
                  <a:pt x="4415361" y="0"/>
                </a:cubicBezTo>
                <a:cubicBezTo>
                  <a:pt x="4734979" y="-23863"/>
                  <a:pt x="4906704" y="33076"/>
                  <a:pt x="5098854" y="0"/>
                </a:cubicBezTo>
                <a:cubicBezTo>
                  <a:pt x="5291004" y="-33076"/>
                  <a:pt x="5691184" y="48907"/>
                  <a:pt x="6151432" y="0"/>
                </a:cubicBezTo>
                <a:cubicBezTo>
                  <a:pt x="6173159" y="256030"/>
                  <a:pt x="6143533" y="299044"/>
                  <a:pt x="6151432" y="584775"/>
                </a:cubicBezTo>
                <a:cubicBezTo>
                  <a:pt x="5842604" y="558896"/>
                  <a:pt x="5710707" y="594393"/>
                  <a:pt x="5529454" y="584775"/>
                </a:cubicBezTo>
                <a:cubicBezTo>
                  <a:pt x="5348201" y="575157"/>
                  <a:pt x="5248937" y="572649"/>
                  <a:pt x="4968990" y="584775"/>
                </a:cubicBezTo>
                <a:cubicBezTo>
                  <a:pt x="4689043" y="596901"/>
                  <a:pt x="4623719" y="602813"/>
                  <a:pt x="4470041" y="584775"/>
                </a:cubicBezTo>
                <a:cubicBezTo>
                  <a:pt x="4316363" y="566737"/>
                  <a:pt x="4102126" y="566456"/>
                  <a:pt x="3848062" y="584775"/>
                </a:cubicBezTo>
                <a:cubicBezTo>
                  <a:pt x="3593998" y="603094"/>
                  <a:pt x="3530898" y="582898"/>
                  <a:pt x="3287599" y="584775"/>
                </a:cubicBezTo>
                <a:cubicBezTo>
                  <a:pt x="3044300" y="586652"/>
                  <a:pt x="2908440" y="600057"/>
                  <a:pt x="2727135" y="584775"/>
                </a:cubicBezTo>
                <a:cubicBezTo>
                  <a:pt x="2545830" y="569493"/>
                  <a:pt x="2195321" y="592117"/>
                  <a:pt x="2043642" y="584775"/>
                </a:cubicBezTo>
                <a:cubicBezTo>
                  <a:pt x="1891963" y="577433"/>
                  <a:pt x="1623439" y="595582"/>
                  <a:pt x="1483179" y="584775"/>
                </a:cubicBezTo>
                <a:cubicBezTo>
                  <a:pt x="1342919" y="573968"/>
                  <a:pt x="1057396" y="578031"/>
                  <a:pt x="799686" y="584775"/>
                </a:cubicBezTo>
                <a:cubicBezTo>
                  <a:pt x="541976" y="591519"/>
                  <a:pt x="262292" y="581180"/>
                  <a:pt x="0" y="584775"/>
                </a:cubicBezTo>
                <a:cubicBezTo>
                  <a:pt x="19096" y="292570"/>
                  <a:pt x="-28196" y="15893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81554326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Comic Sans MS" panose="030F0902030302020204" pitchFamily="66" charset="0"/>
              </a:rPr>
              <a:t>Remember to wash your hands!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69B47-299A-474B-B930-2D556A594202}"/>
              </a:ext>
            </a:extLst>
          </p:cNvPr>
          <p:cNvSpPr txBox="1"/>
          <p:nvPr/>
        </p:nvSpPr>
        <p:spPr>
          <a:xfrm>
            <a:off x="103529" y="5236443"/>
            <a:ext cx="8670885" cy="646331"/>
          </a:xfrm>
          <a:custGeom>
            <a:avLst/>
            <a:gdLst>
              <a:gd name="connsiteX0" fmla="*/ 0 w 8670885"/>
              <a:gd name="connsiteY0" fmla="*/ 0 h 646331"/>
              <a:gd name="connsiteX1" fmla="*/ 493573 w 8670885"/>
              <a:gd name="connsiteY1" fmla="*/ 0 h 646331"/>
              <a:gd name="connsiteX2" fmla="*/ 900438 w 8670885"/>
              <a:gd name="connsiteY2" fmla="*/ 0 h 646331"/>
              <a:gd name="connsiteX3" fmla="*/ 1567429 w 8670885"/>
              <a:gd name="connsiteY3" fmla="*/ 0 h 646331"/>
              <a:gd name="connsiteX4" fmla="*/ 2061003 w 8670885"/>
              <a:gd name="connsiteY4" fmla="*/ 0 h 646331"/>
              <a:gd name="connsiteX5" fmla="*/ 2901412 w 8670885"/>
              <a:gd name="connsiteY5" fmla="*/ 0 h 646331"/>
              <a:gd name="connsiteX6" fmla="*/ 3394985 w 8670885"/>
              <a:gd name="connsiteY6" fmla="*/ 0 h 646331"/>
              <a:gd name="connsiteX7" fmla="*/ 4061976 w 8670885"/>
              <a:gd name="connsiteY7" fmla="*/ 0 h 646331"/>
              <a:gd name="connsiteX8" fmla="*/ 4555550 w 8670885"/>
              <a:gd name="connsiteY8" fmla="*/ 0 h 646331"/>
              <a:gd name="connsiteX9" fmla="*/ 5049123 w 8670885"/>
              <a:gd name="connsiteY9" fmla="*/ 0 h 646331"/>
              <a:gd name="connsiteX10" fmla="*/ 5802823 w 8670885"/>
              <a:gd name="connsiteY10" fmla="*/ 0 h 646331"/>
              <a:gd name="connsiteX11" fmla="*/ 6383105 w 8670885"/>
              <a:gd name="connsiteY11" fmla="*/ 0 h 646331"/>
              <a:gd name="connsiteX12" fmla="*/ 7223514 w 8670885"/>
              <a:gd name="connsiteY12" fmla="*/ 0 h 646331"/>
              <a:gd name="connsiteX13" fmla="*/ 7890505 w 8670885"/>
              <a:gd name="connsiteY13" fmla="*/ 0 h 646331"/>
              <a:gd name="connsiteX14" fmla="*/ 8670885 w 8670885"/>
              <a:gd name="connsiteY14" fmla="*/ 0 h 646331"/>
              <a:gd name="connsiteX15" fmla="*/ 8670885 w 8670885"/>
              <a:gd name="connsiteY15" fmla="*/ 646331 h 646331"/>
              <a:gd name="connsiteX16" fmla="*/ 8177312 w 8670885"/>
              <a:gd name="connsiteY16" fmla="*/ 646331 h 646331"/>
              <a:gd name="connsiteX17" fmla="*/ 7510320 w 8670885"/>
              <a:gd name="connsiteY17" fmla="*/ 646331 h 646331"/>
              <a:gd name="connsiteX18" fmla="*/ 6669912 w 8670885"/>
              <a:gd name="connsiteY18" fmla="*/ 646331 h 646331"/>
              <a:gd name="connsiteX19" fmla="*/ 6263047 w 8670885"/>
              <a:gd name="connsiteY19" fmla="*/ 646331 h 646331"/>
              <a:gd name="connsiteX20" fmla="*/ 5422638 w 8670885"/>
              <a:gd name="connsiteY20" fmla="*/ 646331 h 646331"/>
              <a:gd name="connsiteX21" fmla="*/ 4842356 w 8670885"/>
              <a:gd name="connsiteY21" fmla="*/ 646331 h 646331"/>
              <a:gd name="connsiteX22" fmla="*/ 4435491 w 8670885"/>
              <a:gd name="connsiteY22" fmla="*/ 646331 h 646331"/>
              <a:gd name="connsiteX23" fmla="*/ 3941918 w 8670885"/>
              <a:gd name="connsiteY23" fmla="*/ 646331 h 646331"/>
              <a:gd name="connsiteX24" fmla="*/ 3361635 w 8670885"/>
              <a:gd name="connsiteY24" fmla="*/ 646331 h 646331"/>
              <a:gd name="connsiteX25" fmla="*/ 2694644 w 8670885"/>
              <a:gd name="connsiteY25" fmla="*/ 646331 h 646331"/>
              <a:gd name="connsiteX26" fmla="*/ 2201071 w 8670885"/>
              <a:gd name="connsiteY26" fmla="*/ 646331 h 646331"/>
              <a:gd name="connsiteX27" fmla="*/ 1620789 w 8670885"/>
              <a:gd name="connsiteY27" fmla="*/ 646331 h 646331"/>
              <a:gd name="connsiteX28" fmla="*/ 953797 w 8670885"/>
              <a:gd name="connsiteY28" fmla="*/ 646331 h 646331"/>
              <a:gd name="connsiteX29" fmla="*/ 0 w 8670885"/>
              <a:gd name="connsiteY29" fmla="*/ 646331 h 646331"/>
              <a:gd name="connsiteX30" fmla="*/ 0 w 8670885"/>
              <a:gd name="connsiteY3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670885" h="646331" fill="none" extrusionOk="0">
                <a:moveTo>
                  <a:pt x="0" y="0"/>
                </a:moveTo>
                <a:cubicBezTo>
                  <a:pt x="201097" y="19816"/>
                  <a:pt x="341014" y="1710"/>
                  <a:pt x="493573" y="0"/>
                </a:cubicBezTo>
                <a:cubicBezTo>
                  <a:pt x="646132" y="-1710"/>
                  <a:pt x="801526" y="-11043"/>
                  <a:pt x="900438" y="0"/>
                </a:cubicBezTo>
                <a:cubicBezTo>
                  <a:pt x="999351" y="11043"/>
                  <a:pt x="1282765" y="-18655"/>
                  <a:pt x="1567429" y="0"/>
                </a:cubicBezTo>
                <a:cubicBezTo>
                  <a:pt x="1852093" y="18655"/>
                  <a:pt x="1941373" y="14231"/>
                  <a:pt x="2061003" y="0"/>
                </a:cubicBezTo>
                <a:cubicBezTo>
                  <a:pt x="2180633" y="-14231"/>
                  <a:pt x="2654740" y="-27617"/>
                  <a:pt x="2901412" y="0"/>
                </a:cubicBezTo>
                <a:cubicBezTo>
                  <a:pt x="3148084" y="27617"/>
                  <a:pt x="3167890" y="16509"/>
                  <a:pt x="3394985" y="0"/>
                </a:cubicBezTo>
                <a:cubicBezTo>
                  <a:pt x="3622080" y="-16509"/>
                  <a:pt x="3863650" y="880"/>
                  <a:pt x="4061976" y="0"/>
                </a:cubicBezTo>
                <a:cubicBezTo>
                  <a:pt x="4260302" y="-880"/>
                  <a:pt x="4343000" y="19189"/>
                  <a:pt x="4555550" y="0"/>
                </a:cubicBezTo>
                <a:cubicBezTo>
                  <a:pt x="4768100" y="-19189"/>
                  <a:pt x="4919724" y="-17411"/>
                  <a:pt x="5049123" y="0"/>
                </a:cubicBezTo>
                <a:cubicBezTo>
                  <a:pt x="5178522" y="17411"/>
                  <a:pt x="5472773" y="-688"/>
                  <a:pt x="5802823" y="0"/>
                </a:cubicBezTo>
                <a:cubicBezTo>
                  <a:pt x="6132873" y="688"/>
                  <a:pt x="6235236" y="-18853"/>
                  <a:pt x="6383105" y="0"/>
                </a:cubicBezTo>
                <a:cubicBezTo>
                  <a:pt x="6530974" y="18853"/>
                  <a:pt x="6839457" y="34922"/>
                  <a:pt x="7223514" y="0"/>
                </a:cubicBezTo>
                <a:cubicBezTo>
                  <a:pt x="7607571" y="-34922"/>
                  <a:pt x="7716381" y="-18339"/>
                  <a:pt x="7890505" y="0"/>
                </a:cubicBezTo>
                <a:cubicBezTo>
                  <a:pt x="8064629" y="18339"/>
                  <a:pt x="8414231" y="4219"/>
                  <a:pt x="8670885" y="0"/>
                </a:cubicBezTo>
                <a:cubicBezTo>
                  <a:pt x="8691303" y="268638"/>
                  <a:pt x="8644585" y="431838"/>
                  <a:pt x="8670885" y="646331"/>
                </a:cubicBezTo>
                <a:cubicBezTo>
                  <a:pt x="8500173" y="662876"/>
                  <a:pt x="8413884" y="639636"/>
                  <a:pt x="8177312" y="646331"/>
                </a:cubicBezTo>
                <a:cubicBezTo>
                  <a:pt x="7940740" y="653026"/>
                  <a:pt x="7761672" y="614400"/>
                  <a:pt x="7510320" y="646331"/>
                </a:cubicBezTo>
                <a:cubicBezTo>
                  <a:pt x="7258968" y="678262"/>
                  <a:pt x="6989095" y="641670"/>
                  <a:pt x="6669912" y="646331"/>
                </a:cubicBezTo>
                <a:cubicBezTo>
                  <a:pt x="6350729" y="650992"/>
                  <a:pt x="6409315" y="648967"/>
                  <a:pt x="6263047" y="646331"/>
                </a:cubicBezTo>
                <a:cubicBezTo>
                  <a:pt x="6116779" y="643695"/>
                  <a:pt x="5705031" y="607897"/>
                  <a:pt x="5422638" y="646331"/>
                </a:cubicBezTo>
                <a:cubicBezTo>
                  <a:pt x="5140245" y="684765"/>
                  <a:pt x="5040416" y="633079"/>
                  <a:pt x="4842356" y="646331"/>
                </a:cubicBezTo>
                <a:cubicBezTo>
                  <a:pt x="4644296" y="659583"/>
                  <a:pt x="4564834" y="666038"/>
                  <a:pt x="4435491" y="646331"/>
                </a:cubicBezTo>
                <a:cubicBezTo>
                  <a:pt x="4306149" y="626624"/>
                  <a:pt x="4185317" y="667180"/>
                  <a:pt x="3941918" y="646331"/>
                </a:cubicBezTo>
                <a:cubicBezTo>
                  <a:pt x="3698519" y="625482"/>
                  <a:pt x="3528060" y="648783"/>
                  <a:pt x="3361635" y="646331"/>
                </a:cubicBezTo>
                <a:cubicBezTo>
                  <a:pt x="3195210" y="643879"/>
                  <a:pt x="2987120" y="646935"/>
                  <a:pt x="2694644" y="646331"/>
                </a:cubicBezTo>
                <a:cubicBezTo>
                  <a:pt x="2402168" y="645727"/>
                  <a:pt x="2426985" y="646796"/>
                  <a:pt x="2201071" y="646331"/>
                </a:cubicBezTo>
                <a:cubicBezTo>
                  <a:pt x="1975157" y="645866"/>
                  <a:pt x="1769753" y="638546"/>
                  <a:pt x="1620789" y="646331"/>
                </a:cubicBezTo>
                <a:cubicBezTo>
                  <a:pt x="1471825" y="654116"/>
                  <a:pt x="1269743" y="667824"/>
                  <a:pt x="953797" y="646331"/>
                </a:cubicBezTo>
                <a:cubicBezTo>
                  <a:pt x="637851" y="624838"/>
                  <a:pt x="340840" y="622083"/>
                  <a:pt x="0" y="646331"/>
                </a:cubicBezTo>
                <a:cubicBezTo>
                  <a:pt x="-10180" y="452703"/>
                  <a:pt x="4409" y="233073"/>
                  <a:pt x="0" y="0"/>
                </a:cubicBezTo>
                <a:close/>
              </a:path>
              <a:path w="8670885" h="646331" stroke="0" extrusionOk="0">
                <a:moveTo>
                  <a:pt x="0" y="0"/>
                </a:moveTo>
                <a:cubicBezTo>
                  <a:pt x="190054" y="-15989"/>
                  <a:pt x="531170" y="10478"/>
                  <a:pt x="666991" y="0"/>
                </a:cubicBezTo>
                <a:cubicBezTo>
                  <a:pt x="802812" y="-10478"/>
                  <a:pt x="1179052" y="-14064"/>
                  <a:pt x="1507400" y="0"/>
                </a:cubicBezTo>
                <a:cubicBezTo>
                  <a:pt x="1835748" y="14064"/>
                  <a:pt x="1761267" y="-8941"/>
                  <a:pt x="1914265" y="0"/>
                </a:cubicBezTo>
                <a:cubicBezTo>
                  <a:pt x="2067263" y="8941"/>
                  <a:pt x="2267849" y="5197"/>
                  <a:pt x="2494547" y="0"/>
                </a:cubicBezTo>
                <a:cubicBezTo>
                  <a:pt x="2721245" y="-5197"/>
                  <a:pt x="2975277" y="33873"/>
                  <a:pt x="3248247" y="0"/>
                </a:cubicBezTo>
                <a:cubicBezTo>
                  <a:pt x="3521217" y="-33873"/>
                  <a:pt x="3880709" y="6100"/>
                  <a:pt x="4088656" y="0"/>
                </a:cubicBezTo>
                <a:cubicBezTo>
                  <a:pt x="4296603" y="-6100"/>
                  <a:pt x="4635824" y="-2164"/>
                  <a:pt x="4929065" y="0"/>
                </a:cubicBezTo>
                <a:cubicBezTo>
                  <a:pt x="5222306" y="2164"/>
                  <a:pt x="5306947" y="-9935"/>
                  <a:pt x="5422638" y="0"/>
                </a:cubicBezTo>
                <a:cubicBezTo>
                  <a:pt x="5538329" y="9935"/>
                  <a:pt x="5863652" y="-26740"/>
                  <a:pt x="6002920" y="0"/>
                </a:cubicBezTo>
                <a:cubicBezTo>
                  <a:pt x="6142188" y="26740"/>
                  <a:pt x="6343862" y="21860"/>
                  <a:pt x="6496494" y="0"/>
                </a:cubicBezTo>
                <a:cubicBezTo>
                  <a:pt x="6649126" y="-21860"/>
                  <a:pt x="6785054" y="24060"/>
                  <a:pt x="6990067" y="0"/>
                </a:cubicBezTo>
                <a:cubicBezTo>
                  <a:pt x="7195080" y="-24060"/>
                  <a:pt x="7580731" y="16767"/>
                  <a:pt x="7743767" y="0"/>
                </a:cubicBezTo>
                <a:cubicBezTo>
                  <a:pt x="7906803" y="-16767"/>
                  <a:pt x="8316102" y="24147"/>
                  <a:pt x="8670885" y="0"/>
                </a:cubicBezTo>
                <a:cubicBezTo>
                  <a:pt x="8692153" y="247730"/>
                  <a:pt x="8656410" y="498521"/>
                  <a:pt x="8670885" y="646331"/>
                </a:cubicBezTo>
                <a:cubicBezTo>
                  <a:pt x="8458787" y="670851"/>
                  <a:pt x="8330492" y="645437"/>
                  <a:pt x="8090603" y="646331"/>
                </a:cubicBezTo>
                <a:cubicBezTo>
                  <a:pt x="7850714" y="647225"/>
                  <a:pt x="7767856" y="625199"/>
                  <a:pt x="7597029" y="646331"/>
                </a:cubicBezTo>
                <a:cubicBezTo>
                  <a:pt x="7426202" y="667463"/>
                  <a:pt x="6937660" y="661800"/>
                  <a:pt x="6756620" y="646331"/>
                </a:cubicBezTo>
                <a:cubicBezTo>
                  <a:pt x="6575580" y="630862"/>
                  <a:pt x="6305803" y="615313"/>
                  <a:pt x="6002920" y="646331"/>
                </a:cubicBezTo>
                <a:cubicBezTo>
                  <a:pt x="5700037" y="677349"/>
                  <a:pt x="5657223" y="640505"/>
                  <a:pt x="5422638" y="646331"/>
                </a:cubicBezTo>
                <a:cubicBezTo>
                  <a:pt x="5188053" y="652157"/>
                  <a:pt x="5120344" y="658795"/>
                  <a:pt x="4842356" y="646331"/>
                </a:cubicBezTo>
                <a:cubicBezTo>
                  <a:pt x="4564368" y="633867"/>
                  <a:pt x="4551524" y="654856"/>
                  <a:pt x="4435491" y="646331"/>
                </a:cubicBezTo>
                <a:cubicBezTo>
                  <a:pt x="4319459" y="637806"/>
                  <a:pt x="4110248" y="638567"/>
                  <a:pt x="4028627" y="646331"/>
                </a:cubicBezTo>
                <a:cubicBezTo>
                  <a:pt x="3947006" y="654095"/>
                  <a:pt x="3431084" y="679543"/>
                  <a:pt x="3274927" y="646331"/>
                </a:cubicBezTo>
                <a:cubicBezTo>
                  <a:pt x="3118770" y="613119"/>
                  <a:pt x="2675289" y="656316"/>
                  <a:pt x="2521227" y="646331"/>
                </a:cubicBezTo>
                <a:cubicBezTo>
                  <a:pt x="2367165" y="636346"/>
                  <a:pt x="2080061" y="655663"/>
                  <a:pt x="1680818" y="646331"/>
                </a:cubicBezTo>
                <a:cubicBezTo>
                  <a:pt x="1281575" y="636999"/>
                  <a:pt x="1320225" y="663610"/>
                  <a:pt x="1013827" y="646331"/>
                </a:cubicBezTo>
                <a:cubicBezTo>
                  <a:pt x="707429" y="629052"/>
                  <a:pt x="451024" y="616586"/>
                  <a:pt x="0" y="646331"/>
                </a:cubicBezTo>
                <a:cubicBezTo>
                  <a:pt x="16619" y="401922"/>
                  <a:pt x="9526" y="28922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48171178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latin typeface="Comic Sans MS" panose="030F0902030302020204" pitchFamily="66" charset="0"/>
              </a:rPr>
              <a:t>Pre-heat oven to 180c/160c fan/Gas 4 </a:t>
            </a:r>
          </a:p>
        </p:txBody>
      </p:sp>
    </p:spTree>
    <p:extLst>
      <p:ext uri="{BB962C8B-B14F-4D97-AF65-F5344CB8AC3E}">
        <p14:creationId xmlns:p14="http://schemas.microsoft.com/office/powerpoint/2010/main" val="186803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, plate, sitting&#10;&#10;Description automatically generated">
            <a:extLst>
              <a:ext uri="{FF2B5EF4-FFF2-40B4-BE49-F238E27FC236}">
                <a16:creationId xmlns:a16="http://schemas.microsoft.com/office/drawing/2014/main" id="{570B6657-9FF7-AA45-A0E2-0A1628CBA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168" b="16014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6" name="Picture 5" descr="A picture containing indoor, food, cup, table&#10;&#10;Description automatically generated">
            <a:extLst>
              <a:ext uri="{FF2B5EF4-FFF2-40B4-BE49-F238E27FC236}">
                <a16:creationId xmlns:a16="http://schemas.microsoft.com/office/drawing/2014/main" id="{98DA3F70-6C97-1344-A3A5-8376C0BB0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75" y="225469"/>
            <a:ext cx="4509604" cy="601280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 descr="A picture containing indoor, bowl, cup, table&#10;&#10;Description automatically generated">
            <a:extLst>
              <a:ext uri="{FF2B5EF4-FFF2-40B4-BE49-F238E27FC236}">
                <a16:creationId xmlns:a16="http://schemas.microsoft.com/office/drawing/2014/main" id="{FFE01E58-81F9-5944-9E8F-2646DB1CC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8621" y="225469"/>
            <a:ext cx="4509604" cy="601280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065946-AA3F-5846-9292-57AD66C03ECF}"/>
              </a:ext>
            </a:extLst>
          </p:cNvPr>
          <p:cNvSpPr txBox="1"/>
          <p:nvPr/>
        </p:nvSpPr>
        <p:spPr>
          <a:xfrm>
            <a:off x="3534428" y="225469"/>
            <a:ext cx="5123145" cy="646331"/>
          </a:xfrm>
          <a:custGeom>
            <a:avLst/>
            <a:gdLst>
              <a:gd name="connsiteX0" fmla="*/ 0 w 5123145"/>
              <a:gd name="connsiteY0" fmla="*/ 0 h 646331"/>
              <a:gd name="connsiteX1" fmla="*/ 537930 w 5123145"/>
              <a:gd name="connsiteY1" fmla="*/ 0 h 646331"/>
              <a:gd name="connsiteX2" fmla="*/ 1229555 w 5123145"/>
              <a:gd name="connsiteY2" fmla="*/ 0 h 646331"/>
              <a:gd name="connsiteX3" fmla="*/ 1818716 w 5123145"/>
              <a:gd name="connsiteY3" fmla="*/ 0 h 646331"/>
              <a:gd name="connsiteX4" fmla="*/ 2356647 w 5123145"/>
              <a:gd name="connsiteY4" fmla="*/ 0 h 646331"/>
              <a:gd name="connsiteX5" fmla="*/ 3048271 w 5123145"/>
              <a:gd name="connsiteY5" fmla="*/ 0 h 646331"/>
              <a:gd name="connsiteX6" fmla="*/ 3688664 w 5123145"/>
              <a:gd name="connsiteY6" fmla="*/ 0 h 646331"/>
              <a:gd name="connsiteX7" fmla="*/ 4329058 w 5123145"/>
              <a:gd name="connsiteY7" fmla="*/ 0 h 646331"/>
              <a:gd name="connsiteX8" fmla="*/ 5123145 w 5123145"/>
              <a:gd name="connsiteY8" fmla="*/ 0 h 646331"/>
              <a:gd name="connsiteX9" fmla="*/ 5123145 w 5123145"/>
              <a:gd name="connsiteY9" fmla="*/ 646331 h 646331"/>
              <a:gd name="connsiteX10" fmla="*/ 4585215 w 5123145"/>
              <a:gd name="connsiteY10" fmla="*/ 646331 h 646331"/>
              <a:gd name="connsiteX11" fmla="*/ 4098516 w 5123145"/>
              <a:gd name="connsiteY11" fmla="*/ 646331 h 646331"/>
              <a:gd name="connsiteX12" fmla="*/ 3406891 w 5123145"/>
              <a:gd name="connsiteY12" fmla="*/ 646331 h 646331"/>
              <a:gd name="connsiteX13" fmla="*/ 2868961 w 5123145"/>
              <a:gd name="connsiteY13" fmla="*/ 646331 h 646331"/>
              <a:gd name="connsiteX14" fmla="*/ 2177337 w 5123145"/>
              <a:gd name="connsiteY14" fmla="*/ 646331 h 646331"/>
              <a:gd name="connsiteX15" fmla="*/ 1434481 w 5123145"/>
              <a:gd name="connsiteY15" fmla="*/ 646331 h 646331"/>
              <a:gd name="connsiteX16" fmla="*/ 845319 w 5123145"/>
              <a:gd name="connsiteY16" fmla="*/ 646331 h 646331"/>
              <a:gd name="connsiteX17" fmla="*/ 0 w 5123145"/>
              <a:gd name="connsiteY17" fmla="*/ 646331 h 646331"/>
              <a:gd name="connsiteX18" fmla="*/ 0 w 5123145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23145" h="646331" fill="none" extrusionOk="0">
                <a:moveTo>
                  <a:pt x="0" y="0"/>
                </a:moveTo>
                <a:cubicBezTo>
                  <a:pt x="205619" y="-6430"/>
                  <a:pt x="413928" y="3628"/>
                  <a:pt x="537930" y="0"/>
                </a:cubicBezTo>
                <a:cubicBezTo>
                  <a:pt x="661932" y="-3628"/>
                  <a:pt x="1079541" y="-372"/>
                  <a:pt x="1229555" y="0"/>
                </a:cubicBezTo>
                <a:cubicBezTo>
                  <a:pt x="1379570" y="372"/>
                  <a:pt x="1625294" y="-28414"/>
                  <a:pt x="1818716" y="0"/>
                </a:cubicBezTo>
                <a:cubicBezTo>
                  <a:pt x="2012138" y="28414"/>
                  <a:pt x="2231394" y="-9495"/>
                  <a:pt x="2356647" y="0"/>
                </a:cubicBezTo>
                <a:cubicBezTo>
                  <a:pt x="2481900" y="9495"/>
                  <a:pt x="2787601" y="21156"/>
                  <a:pt x="3048271" y="0"/>
                </a:cubicBezTo>
                <a:cubicBezTo>
                  <a:pt x="3308941" y="-21156"/>
                  <a:pt x="3381732" y="9379"/>
                  <a:pt x="3688664" y="0"/>
                </a:cubicBezTo>
                <a:cubicBezTo>
                  <a:pt x="3995596" y="-9379"/>
                  <a:pt x="4022474" y="7519"/>
                  <a:pt x="4329058" y="0"/>
                </a:cubicBezTo>
                <a:cubicBezTo>
                  <a:pt x="4635642" y="-7519"/>
                  <a:pt x="4842517" y="-22213"/>
                  <a:pt x="5123145" y="0"/>
                </a:cubicBezTo>
                <a:cubicBezTo>
                  <a:pt x="5128688" y="247860"/>
                  <a:pt x="5135070" y="447788"/>
                  <a:pt x="5123145" y="646331"/>
                </a:cubicBezTo>
                <a:cubicBezTo>
                  <a:pt x="4973493" y="635726"/>
                  <a:pt x="4843618" y="641603"/>
                  <a:pt x="4585215" y="646331"/>
                </a:cubicBezTo>
                <a:cubicBezTo>
                  <a:pt x="4326812" y="651060"/>
                  <a:pt x="4236822" y="627902"/>
                  <a:pt x="4098516" y="646331"/>
                </a:cubicBezTo>
                <a:cubicBezTo>
                  <a:pt x="3960210" y="664760"/>
                  <a:pt x="3687964" y="654799"/>
                  <a:pt x="3406891" y="646331"/>
                </a:cubicBezTo>
                <a:cubicBezTo>
                  <a:pt x="3125819" y="637863"/>
                  <a:pt x="3124235" y="647096"/>
                  <a:pt x="2868961" y="646331"/>
                </a:cubicBezTo>
                <a:cubicBezTo>
                  <a:pt x="2613687" y="645567"/>
                  <a:pt x="2359348" y="637824"/>
                  <a:pt x="2177337" y="646331"/>
                </a:cubicBezTo>
                <a:cubicBezTo>
                  <a:pt x="1995326" y="654838"/>
                  <a:pt x="1726688" y="616693"/>
                  <a:pt x="1434481" y="646331"/>
                </a:cubicBezTo>
                <a:cubicBezTo>
                  <a:pt x="1142274" y="675969"/>
                  <a:pt x="1115618" y="645921"/>
                  <a:pt x="845319" y="646331"/>
                </a:cubicBezTo>
                <a:cubicBezTo>
                  <a:pt x="575020" y="646741"/>
                  <a:pt x="320150" y="604278"/>
                  <a:pt x="0" y="646331"/>
                </a:cubicBezTo>
                <a:cubicBezTo>
                  <a:pt x="-28415" y="483372"/>
                  <a:pt x="-25004" y="251337"/>
                  <a:pt x="0" y="0"/>
                </a:cubicBezTo>
                <a:close/>
              </a:path>
              <a:path w="5123145" h="646331" stroke="0" extrusionOk="0">
                <a:moveTo>
                  <a:pt x="0" y="0"/>
                </a:moveTo>
                <a:cubicBezTo>
                  <a:pt x="191051" y="-15807"/>
                  <a:pt x="321255" y="2256"/>
                  <a:pt x="589162" y="0"/>
                </a:cubicBezTo>
                <a:cubicBezTo>
                  <a:pt x="857069" y="-2256"/>
                  <a:pt x="856065" y="15626"/>
                  <a:pt x="1075860" y="0"/>
                </a:cubicBezTo>
                <a:cubicBezTo>
                  <a:pt x="1295655" y="-15626"/>
                  <a:pt x="1575318" y="-2927"/>
                  <a:pt x="1818716" y="0"/>
                </a:cubicBezTo>
                <a:cubicBezTo>
                  <a:pt x="2062114" y="2927"/>
                  <a:pt x="2236047" y="-3477"/>
                  <a:pt x="2407878" y="0"/>
                </a:cubicBezTo>
                <a:cubicBezTo>
                  <a:pt x="2579709" y="3477"/>
                  <a:pt x="2820790" y="19026"/>
                  <a:pt x="2997040" y="0"/>
                </a:cubicBezTo>
                <a:cubicBezTo>
                  <a:pt x="3173290" y="-19026"/>
                  <a:pt x="3433079" y="-3162"/>
                  <a:pt x="3739896" y="0"/>
                </a:cubicBezTo>
                <a:cubicBezTo>
                  <a:pt x="4046713" y="3162"/>
                  <a:pt x="4142362" y="25115"/>
                  <a:pt x="4277826" y="0"/>
                </a:cubicBezTo>
                <a:cubicBezTo>
                  <a:pt x="4413290" y="-25115"/>
                  <a:pt x="4879335" y="41929"/>
                  <a:pt x="5123145" y="0"/>
                </a:cubicBezTo>
                <a:cubicBezTo>
                  <a:pt x="5133676" y="255176"/>
                  <a:pt x="5152679" y="383225"/>
                  <a:pt x="5123145" y="646331"/>
                </a:cubicBezTo>
                <a:cubicBezTo>
                  <a:pt x="4924392" y="652210"/>
                  <a:pt x="4852951" y="654527"/>
                  <a:pt x="4585215" y="646331"/>
                </a:cubicBezTo>
                <a:cubicBezTo>
                  <a:pt x="4317479" y="638136"/>
                  <a:pt x="4260917" y="619317"/>
                  <a:pt x="3944822" y="646331"/>
                </a:cubicBezTo>
                <a:cubicBezTo>
                  <a:pt x="3628727" y="673345"/>
                  <a:pt x="3531423" y="618753"/>
                  <a:pt x="3355660" y="646331"/>
                </a:cubicBezTo>
                <a:cubicBezTo>
                  <a:pt x="3179897" y="673909"/>
                  <a:pt x="2791138" y="668121"/>
                  <a:pt x="2612804" y="646331"/>
                </a:cubicBezTo>
                <a:cubicBezTo>
                  <a:pt x="2434470" y="624541"/>
                  <a:pt x="2039950" y="624175"/>
                  <a:pt x="1869948" y="646331"/>
                </a:cubicBezTo>
                <a:cubicBezTo>
                  <a:pt x="1699946" y="668487"/>
                  <a:pt x="1531758" y="639233"/>
                  <a:pt x="1332018" y="646331"/>
                </a:cubicBezTo>
                <a:cubicBezTo>
                  <a:pt x="1132278" y="653430"/>
                  <a:pt x="832529" y="621852"/>
                  <a:pt x="691625" y="646331"/>
                </a:cubicBezTo>
                <a:cubicBezTo>
                  <a:pt x="550721" y="670810"/>
                  <a:pt x="283559" y="677492"/>
                  <a:pt x="0" y="646331"/>
                </a:cubicBezTo>
                <a:cubicBezTo>
                  <a:pt x="30194" y="329306"/>
                  <a:pt x="-29401" y="21400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Into a large mixing bowl, sift in the flour, baking powder, salt and cocoa powder.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CAFEE3-C908-DE4B-B548-D8EB25E1E772}"/>
              </a:ext>
            </a:extLst>
          </p:cNvPr>
          <p:cNvSpPr txBox="1"/>
          <p:nvPr/>
        </p:nvSpPr>
        <p:spPr>
          <a:xfrm>
            <a:off x="5857075" y="5462249"/>
            <a:ext cx="5123145" cy="646331"/>
          </a:xfrm>
          <a:custGeom>
            <a:avLst/>
            <a:gdLst>
              <a:gd name="connsiteX0" fmla="*/ 0 w 5123145"/>
              <a:gd name="connsiteY0" fmla="*/ 0 h 646331"/>
              <a:gd name="connsiteX1" fmla="*/ 537930 w 5123145"/>
              <a:gd name="connsiteY1" fmla="*/ 0 h 646331"/>
              <a:gd name="connsiteX2" fmla="*/ 1229555 w 5123145"/>
              <a:gd name="connsiteY2" fmla="*/ 0 h 646331"/>
              <a:gd name="connsiteX3" fmla="*/ 1818716 w 5123145"/>
              <a:gd name="connsiteY3" fmla="*/ 0 h 646331"/>
              <a:gd name="connsiteX4" fmla="*/ 2356647 w 5123145"/>
              <a:gd name="connsiteY4" fmla="*/ 0 h 646331"/>
              <a:gd name="connsiteX5" fmla="*/ 3048271 w 5123145"/>
              <a:gd name="connsiteY5" fmla="*/ 0 h 646331"/>
              <a:gd name="connsiteX6" fmla="*/ 3688664 w 5123145"/>
              <a:gd name="connsiteY6" fmla="*/ 0 h 646331"/>
              <a:gd name="connsiteX7" fmla="*/ 4329058 w 5123145"/>
              <a:gd name="connsiteY7" fmla="*/ 0 h 646331"/>
              <a:gd name="connsiteX8" fmla="*/ 5123145 w 5123145"/>
              <a:gd name="connsiteY8" fmla="*/ 0 h 646331"/>
              <a:gd name="connsiteX9" fmla="*/ 5123145 w 5123145"/>
              <a:gd name="connsiteY9" fmla="*/ 646331 h 646331"/>
              <a:gd name="connsiteX10" fmla="*/ 4585215 w 5123145"/>
              <a:gd name="connsiteY10" fmla="*/ 646331 h 646331"/>
              <a:gd name="connsiteX11" fmla="*/ 4098516 w 5123145"/>
              <a:gd name="connsiteY11" fmla="*/ 646331 h 646331"/>
              <a:gd name="connsiteX12" fmla="*/ 3406891 w 5123145"/>
              <a:gd name="connsiteY12" fmla="*/ 646331 h 646331"/>
              <a:gd name="connsiteX13" fmla="*/ 2868961 w 5123145"/>
              <a:gd name="connsiteY13" fmla="*/ 646331 h 646331"/>
              <a:gd name="connsiteX14" fmla="*/ 2177337 w 5123145"/>
              <a:gd name="connsiteY14" fmla="*/ 646331 h 646331"/>
              <a:gd name="connsiteX15" fmla="*/ 1434481 w 5123145"/>
              <a:gd name="connsiteY15" fmla="*/ 646331 h 646331"/>
              <a:gd name="connsiteX16" fmla="*/ 845319 w 5123145"/>
              <a:gd name="connsiteY16" fmla="*/ 646331 h 646331"/>
              <a:gd name="connsiteX17" fmla="*/ 0 w 5123145"/>
              <a:gd name="connsiteY17" fmla="*/ 646331 h 646331"/>
              <a:gd name="connsiteX18" fmla="*/ 0 w 5123145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23145" h="646331" fill="none" extrusionOk="0">
                <a:moveTo>
                  <a:pt x="0" y="0"/>
                </a:moveTo>
                <a:cubicBezTo>
                  <a:pt x="205619" y="-6430"/>
                  <a:pt x="413928" y="3628"/>
                  <a:pt x="537930" y="0"/>
                </a:cubicBezTo>
                <a:cubicBezTo>
                  <a:pt x="661932" y="-3628"/>
                  <a:pt x="1079541" y="-372"/>
                  <a:pt x="1229555" y="0"/>
                </a:cubicBezTo>
                <a:cubicBezTo>
                  <a:pt x="1379570" y="372"/>
                  <a:pt x="1625294" y="-28414"/>
                  <a:pt x="1818716" y="0"/>
                </a:cubicBezTo>
                <a:cubicBezTo>
                  <a:pt x="2012138" y="28414"/>
                  <a:pt x="2231394" y="-9495"/>
                  <a:pt x="2356647" y="0"/>
                </a:cubicBezTo>
                <a:cubicBezTo>
                  <a:pt x="2481900" y="9495"/>
                  <a:pt x="2787601" y="21156"/>
                  <a:pt x="3048271" y="0"/>
                </a:cubicBezTo>
                <a:cubicBezTo>
                  <a:pt x="3308941" y="-21156"/>
                  <a:pt x="3381732" y="9379"/>
                  <a:pt x="3688664" y="0"/>
                </a:cubicBezTo>
                <a:cubicBezTo>
                  <a:pt x="3995596" y="-9379"/>
                  <a:pt x="4022474" y="7519"/>
                  <a:pt x="4329058" y="0"/>
                </a:cubicBezTo>
                <a:cubicBezTo>
                  <a:pt x="4635642" y="-7519"/>
                  <a:pt x="4842517" y="-22213"/>
                  <a:pt x="5123145" y="0"/>
                </a:cubicBezTo>
                <a:cubicBezTo>
                  <a:pt x="5128688" y="247860"/>
                  <a:pt x="5135070" y="447788"/>
                  <a:pt x="5123145" y="646331"/>
                </a:cubicBezTo>
                <a:cubicBezTo>
                  <a:pt x="4973493" y="635726"/>
                  <a:pt x="4843618" y="641603"/>
                  <a:pt x="4585215" y="646331"/>
                </a:cubicBezTo>
                <a:cubicBezTo>
                  <a:pt x="4326812" y="651060"/>
                  <a:pt x="4236822" y="627902"/>
                  <a:pt x="4098516" y="646331"/>
                </a:cubicBezTo>
                <a:cubicBezTo>
                  <a:pt x="3960210" y="664760"/>
                  <a:pt x="3687964" y="654799"/>
                  <a:pt x="3406891" y="646331"/>
                </a:cubicBezTo>
                <a:cubicBezTo>
                  <a:pt x="3125819" y="637863"/>
                  <a:pt x="3124235" y="647096"/>
                  <a:pt x="2868961" y="646331"/>
                </a:cubicBezTo>
                <a:cubicBezTo>
                  <a:pt x="2613687" y="645567"/>
                  <a:pt x="2359348" y="637824"/>
                  <a:pt x="2177337" y="646331"/>
                </a:cubicBezTo>
                <a:cubicBezTo>
                  <a:pt x="1995326" y="654838"/>
                  <a:pt x="1726688" y="616693"/>
                  <a:pt x="1434481" y="646331"/>
                </a:cubicBezTo>
                <a:cubicBezTo>
                  <a:pt x="1142274" y="675969"/>
                  <a:pt x="1115618" y="645921"/>
                  <a:pt x="845319" y="646331"/>
                </a:cubicBezTo>
                <a:cubicBezTo>
                  <a:pt x="575020" y="646741"/>
                  <a:pt x="320150" y="604278"/>
                  <a:pt x="0" y="646331"/>
                </a:cubicBezTo>
                <a:cubicBezTo>
                  <a:pt x="-28415" y="483372"/>
                  <a:pt x="-25004" y="251337"/>
                  <a:pt x="0" y="0"/>
                </a:cubicBezTo>
                <a:close/>
              </a:path>
              <a:path w="5123145" h="646331" stroke="0" extrusionOk="0">
                <a:moveTo>
                  <a:pt x="0" y="0"/>
                </a:moveTo>
                <a:cubicBezTo>
                  <a:pt x="191051" y="-15807"/>
                  <a:pt x="321255" y="2256"/>
                  <a:pt x="589162" y="0"/>
                </a:cubicBezTo>
                <a:cubicBezTo>
                  <a:pt x="857069" y="-2256"/>
                  <a:pt x="856065" y="15626"/>
                  <a:pt x="1075860" y="0"/>
                </a:cubicBezTo>
                <a:cubicBezTo>
                  <a:pt x="1295655" y="-15626"/>
                  <a:pt x="1575318" y="-2927"/>
                  <a:pt x="1818716" y="0"/>
                </a:cubicBezTo>
                <a:cubicBezTo>
                  <a:pt x="2062114" y="2927"/>
                  <a:pt x="2236047" y="-3477"/>
                  <a:pt x="2407878" y="0"/>
                </a:cubicBezTo>
                <a:cubicBezTo>
                  <a:pt x="2579709" y="3477"/>
                  <a:pt x="2820790" y="19026"/>
                  <a:pt x="2997040" y="0"/>
                </a:cubicBezTo>
                <a:cubicBezTo>
                  <a:pt x="3173290" y="-19026"/>
                  <a:pt x="3433079" y="-3162"/>
                  <a:pt x="3739896" y="0"/>
                </a:cubicBezTo>
                <a:cubicBezTo>
                  <a:pt x="4046713" y="3162"/>
                  <a:pt x="4142362" y="25115"/>
                  <a:pt x="4277826" y="0"/>
                </a:cubicBezTo>
                <a:cubicBezTo>
                  <a:pt x="4413290" y="-25115"/>
                  <a:pt x="4879335" y="41929"/>
                  <a:pt x="5123145" y="0"/>
                </a:cubicBezTo>
                <a:cubicBezTo>
                  <a:pt x="5133676" y="255176"/>
                  <a:pt x="5152679" y="383225"/>
                  <a:pt x="5123145" y="646331"/>
                </a:cubicBezTo>
                <a:cubicBezTo>
                  <a:pt x="4924392" y="652210"/>
                  <a:pt x="4852951" y="654527"/>
                  <a:pt x="4585215" y="646331"/>
                </a:cubicBezTo>
                <a:cubicBezTo>
                  <a:pt x="4317479" y="638136"/>
                  <a:pt x="4260917" y="619317"/>
                  <a:pt x="3944822" y="646331"/>
                </a:cubicBezTo>
                <a:cubicBezTo>
                  <a:pt x="3628727" y="673345"/>
                  <a:pt x="3531423" y="618753"/>
                  <a:pt x="3355660" y="646331"/>
                </a:cubicBezTo>
                <a:cubicBezTo>
                  <a:pt x="3179897" y="673909"/>
                  <a:pt x="2791138" y="668121"/>
                  <a:pt x="2612804" y="646331"/>
                </a:cubicBezTo>
                <a:cubicBezTo>
                  <a:pt x="2434470" y="624541"/>
                  <a:pt x="2039950" y="624175"/>
                  <a:pt x="1869948" y="646331"/>
                </a:cubicBezTo>
                <a:cubicBezTo>
                  <a:pt x="1699946" y="668487"/>
                  <a:pt x="1531758" y="639233"/>
                  <a:pt x="1332018" y="646331"/>
                </a:cubicBezTo>
                <a:cubicBezTo>
                  <a:pt x="1132278" y="653430"/>
                  <a:pt x="832529" y="621852"/>
                  <a:pt x="691625" y="646331"/>
                </a:cubicBezTo>
                <a:cubicBezTo>
                  <a:pt x="550721" y="670810"/>
                  <a:pt x="283559" y="677492"/>
                  <a:pt x="0" y="646331"/>
                </a:cubicBezTo>
                <a:cubicBezTo>
                  <a:pt x="30194" y="329306"/>
                  <a:pt x="-29401" y="21400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Now you can add the sugar. Whisk together, ensuring the ingredients are well combined. </a:t>
            </a:r>
          </a:p>
        </p:txBody>
      </p:sp>
    </p:spTree>
    <p:extLst>
      <p:ext uri="{BB962C8B-B14F-4D97-AF65-F5344CB8AC3E}">
        <p14:creationId xmlns:p14="http://schemas.microsoft.com/office/powerpoint/2010/main" val="187266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, plate, sitting&#10;&#10;Description automatically generated">
            <a:extLst>
              <a:ext uri="{FF2B5EF4-FFF2-40B4-BE49-F238E27FC236}">
                <a16:creationId xmlns:a16="http://schemas.microsoft.com/office/drawing/2014/main" id="{570B6657-9FF7-AA45-A0E2-0A1628CBA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168" b="16014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4" name="Picture 3" descr="A close up of a bowl&#10;&#10;Description automatically generated">
            <a:extLst>
              <a:ext uri="{FF2B5EF4-FFF2-40B4-BE49-F238E27FC236}">
                <a16:creationId xmlns:a16="http://schemas.microsoft.com/office/drawing/2014/main" id="{CA81463E-B717-9B49-AB51-676B0BFA7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937" y="225468"/>
            <a:ext cx="4451025" cy="59346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A picture containing plate, indoor, table, food&#10;&#10;Description automatically generated">
            <a:extLst>
              <a:ext uri="{FF2B5EF4-FFF2-40B4-BE49-F238E27FC236}">
                <a16:creationId xmlns:a16="http://schemas.microsoft.com/office/drawing/2014/main" id="{41858B75-BCE8-0746-B6E2-0101FC0937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9286" y="225468"/>
            <a:ext cx="4508777" cy="60117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065946-AA3F-5846-9292-57AD66C03ECF}"/>
              </a:ext>
            </a:extLst>
          </p:cNvPr>
          <p:cNvSpPr txBox="1"/>
          <p:nvPr/>
        </p:nvSpPr>
        <p:spPr>
          <a:xfrm>
            <a:off x="956580" y="465553"/>
            <a:ext cx="5484443" cy="646331"/>
          </a:xfrm>
          <a:custGeom>
            <a:avLst/>
            <a:gdLst>
              <a:gd name="connsiteX0" fmla="*/ 0 w 5484443"/>
              <a:gd name="connsiteY0" fmla="*/ 0 h 646331"/>
              <a:gd name="connsiteX1" fmla="*/ 575867 w 5484443"/>
              <a:gd name="connsiteY1" fmla="*/ 0 h 646331"/>
              <a:gd name="connsiteX2" fmla="*/ 1316266 w 5484443"/>
              <a:gd name="connsiteY2" fmla="*/ 0 h 646331"/>
              <a:gd name="connsiteX3" fmla="*/ 1946977 w 5484443"/>
              <a:gd name="connsiteY3" fmla="*/ 0 h 646331"/>
              <a:gd name="connsiteX4" fmla="*/ 2522844 w 5484443"/>
              <a:gd name="connsiteY4" fmla="*/ 0 h 646331"/>
              <a:gd name="connsiteX5" fmla="*/ 3263244 w 5484443"/>
              <a:gd name="connsiteY5" fmla="*/ 0 h 646331"/>
              <a:gd name="connsiteX6" fmla="*/ 3948799 w 5484443"/>
              <a:gd name="connsiteY6" fmla="*/ 0 h 646331"/>
              <a:gd name="connsiteX7" fmla="*/ 4634354 w 5484443"/>
              <a:gd name="connsiteY7" fmla="*/ 0 h 646331"/>
              <a:gd name="connsiteX8" fmla="*/ 5484443 w 5484443"/>
              <a:gd name="connsiteY8" fmla="*/ 0 h 646331"/>
              <a:gd name="connsiteX9" fmla="*/ 5484443 w 5484443"/>
              <a:gd name="connsiteY9" fmla="*/ 646331 h 646331"/>
              <a:gd name="connsiteX10" fmla="*/ 4908576 w 5484443"/>
              <a:gd name="connsiteY10" fmla="*/ 646331 h 646331"/>
              <a:gd name="connsiteX11" fmla="*/ 4387554 w 5484443"/>
              <a:gd name="connsiteY11" fmla="*/ 646331 h 646331"/>
              <a:gd name="connsiteX12" fmla="*/ 3647155 w 5484443"/>
              <a:gd name="connsiteY12" fmla="*/ 646331 h 646331"/>
              <a:gd name="connsiteX13" fmla="*/ 3071288 w 5484443"/>
              <a:gd name="connsiteY13" fmla="*/ 646331 h 646331"/>
              <a:gd name="connsiteX14" fmla="*/ 2330888 w 5484443"/>
              <a:gd name="connsiteY14" fmla="*/ 646331 h 646331"/>
              <a:gd name="connsiteX15" fmla="*/ 1535644 w 5484443"/>
              <a:gd name="connsiteY15" fmla="*/ 646331 h 646331"/>
              <a:gd name="connsiteX16" fmla="*/ 904933 w 5484443"/>
              <a:gd name="connsiteY16" fmla="*/ 646331 h 646331"/>
              <a:gd name="connsiteX17" fmla="*/ 0 w 5484443"/>
              <a:gd name="connsiteY17" fmla="*/ 646331 h 646331"/>
              <a:gd name="connsiteX18" fmla="*/ 0 w 5484443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84443" h="646331" fill="none" extrusionOk="0">
                <a:moveTo>
                  <a:pt x="0" y="0"/>
                </a:moveTo>
                <a:cubicBezTo>
                  <a:pt x="226232" y="24455"/>
                  <a:pt x="310859" y="13619"/>
                  <a:pt x="575867" y="0"/>
                </a:cubicBezTo>
                <a:cubicBezTo>
                  <a:pt x="840875" y="-13619"/>
                  <a:pt x="1155748" y="16292"/>
                  <a:pt x="1316266" y="0"/>
                </a:cubicBezTo>
                <a:cubicBezTo>
                  <a:pt x="1476784" y="-16292"/>
                  <a:pt x="1641357" y="-2165"/>
                  <a:pt x="1946977" y="0"/>
                </a:cubicBezTo>
                <a:cubicBezTo>
                  <a:pt x="2252597" y="2165"/>
                  <a:pt x="2250669" y="-454"/>
                  <a:pt x="2522844" y="0"/>
                </a:cubicBezTo>
                <a:cubicBezTo>
                  <a:pt x="2795019" y="454"/>
                  <a:pt x="3093879" y="-11544"/>
                  <a:pt x="3263244" y="0"/>
                </a:cubicBezTo>
                <a:cubicBezTo>
                  <a:pt x="3432609" y="11544"/>
                  <a:pt x="3707596" y="15935"/>
                  <a:pt x="3948799" y="0"/>
                </a:cubicBezTo>
                <a:cubicBezTo>
                  <a:pt x="4190003" y="-15935"/>
                  <a:pt x="4421054" y="8258"/>
                  <a:pt x="4634354" y="0"/>
                </a:cubicBezTo>
                <a:cubicBezTo>
                  <a:pt x="4847654" y="-8258"/>
                  <a:pt x="5166947" y="-29319"/>
                  <a:pt x="5484443" y="0"/>
                </a:cubicBezTo>
                <a:cubicBezTo>
                  <a:pt x="5489986" y="247860"/>
                  <a:pt x="5496368" y="447788"/>
                  <a:pt x="5484443" y="646331"/>
                </a:cubicBezTo>
                <a:cubicBezTo>
                  <a:pt x="5311857" y="644338"/>
                  <a:pt x="5187788" y="634241"/>
                  <a:pt x="4908576" y="646331"/>
                </a:cubicBezTo>
                <a:cubicBezTo>
                  <a:pt x="4629364" y="658421"/>
                  <a:pt x="4566499" y="660852"/>
                  <a:pt x="4387554" y="646331"/>
                </a:cubicBezTo>
                <a:cubicBezTo>
                  <a:pt x="4208609" y="631810"/>
                  <a:pt x="3908632" y="670709"/>
                  <a:pt x="3647155" y="646331"/>
                </a:cubicBezTo>
                <a:cubicBezTo>
                  <a:pt x="3385678" y="621953"/>
                  <a:pt x="3311707" y="628752"/>
                  <a:pt x="3071288" y="646331"/>
                </a:cubicBezTo>
                <a:cubicBezTo>
                  <a:pt x="2830869" y="663910"/>
                  <a:pt x="2689601" y="624002"/>
                  <a:pt x="2330888" y="646331"/>
                </a:cubicBezTo>
                <a:cubicBezTo>
                  <a:pt x="1972175" y="668660"/>
                  <a:pt x="1871180" y="611739"/>
                  <a:pt x="1535644" y="646331"/>
                </a:cubicBezTo>
                <a:cubicBezTo>
                  <a:pt x="1200108" y="680923"/>
                  <a:pt x="1096855" y="654725"/>
                  <a:pt x="904933" y="646331"/>
                </a:cubicBezTo>
                <a:cubicBezTo>
                  <a:pt x="713011" y="637937"/>
                  <a:pt x="336159" y="637234"/>
                  <a:pt x="0" y="646331"/>
                </a:cubicBezTo>
                <a:cubicBezTo>
                  <a:pt x="-28415" y="483372"/>
                  <a:pt x="-25004" y="251337"/>
                  <a:pt x="0" y="0"/>
                </a:cubicBezTo>
                <a:close/>
              </a:path>
              <a:path w="5484443" h="646331" stroke="0" extrusionOk="0">
                <a:moveTo>
                  <a:pt x="0" y="0"/>
                </a:moveTo>
                <a:cubicBezTo>
                  <a:pt x="195693" y="9570"/>
                  <a:pt x="500674" y="6650"/>
                  <a:pt x="630711" y="0"/>
                </a:cubicBezTo>
                <a:cubicBezTo>
                  <a:pt x="760748" y="-6650"/>
                  <a:pt x="1044040" y="-13309"/>
                  <a:pt x="1151733" y="0"/>
                </a:cubicBezTo>
                <a:cubicBezTo>
                  <a:pt x="1259426" y="13309"/>
                  <a:pt x="1572688" y="24023"/>
                  <a:pt x="1946977" y="0"/>
                </a:cubicBezTo>
                <a:cubicBezTo>
                  <a:pt x="2321266" y="-24023"/>
                  <a:pt x="2376439" y="-738"/>
                  <a:pt x="2577688" y="0"/>
                </a:cubicBezTo>
                <a:cubicBezTo>
                  <a:pt x="2778937" y="738"/>
                  <a:pt x="3080986" y="907"/>
                  <a:pt x="3208399" y="0"/>
                </a:cubicBezTo>
                <a:cubicBezTo>
                  <a:pt x="3335812" y="-907"/>
                  <a:pt x="3751936" y="-16308"/>
                  <a:pt x="4003643" y="0"/>
                </a:cubicBezTo>
                <a:cubicBezTo>
                  <a:pt x="4255350" y="16308"/>
                  <a:pt x="4304579" y="-16842"/>
                  <a:pt x="4579510" y="0"/>
                </a:cubicBezTo>
                <a:cubicBezTo>
                  <a:pt x="4854441" y="16842"/>
                  <a:pt x="5146949" y="40238"/>
                  <a:pt x="5484443" y="0"/>
                </a:cubicBezTo>
                <a:cubicBezTo>
                  <a:pt x="5494974" y="255176"/>
                  <a:pt x="5513977" y="383225"/>
                  <a:pt x="5484443" y="646331"/>
                </a:cubicBezTo>
                <a:cubicBezTo>
                  <a:pt x="5232133" y="674141"/>
                  <a:pt x="5191704" y="649866"/>
                  <a:pt x="4908576" y="646331"/>
                </a:cubicBezTo>
                <a:cubicBezTo>
                  <a:pt x="4625448" y="642796"/>
                  <a:pt x="4413795" y="679442"/>
                  <a:pt x="4223021" y="646331"/>
                </a:cubicBezTo>
                <a:cubicBezTo>
                  <a:pt x="4032248" y="613220"/>
                  <a:pt x="3888968" y="643213"/>
                  <a:pt x="3592310" y="646331"/>
                </a:cubicBezTo>
                <a:cubicBezTo>
                  <a:pt x="3295652" y="649449"/>
                  <a:pt x="3050979" y="631662"/>
                  <a:pt x="2797066" y="646331"/>
                </a:cubicBezTo>
                <a:cubicBezTo>
                  <a:pt x="2543153" y="661000"/>
                  <a:pt x="2329055" y="634848"/>
                  <a:pt x="2001822" y="646331"/>
                </a:cubicBezTo>
                <a:cubicBezTo>
                  <a:pt x="1674589" y="657814"/>
                  <a:pt x="1603296" y="618425"/>
                  <a:pt x="1425955" y="646331"/>
                </a:cubicBezTo>
                <a:cubicBezTo>
                  <a:pt x="1248614" y="674237"/>
                  <a:pt x="977363" y="675094"/>
                  <a:pt x="740400" y="646331"/>
                </a:cubicBezTo>
                <a:cubicBezTo>
                  <a:pt x="503438" y="617568"/>
                  <a:pt x="288762" y="612231"/>
                  <a:pt x="0" y="646331"/>
                </a:cubicBezTo>
                <a:cubicBezTo>
                  <a:pt x="30194" y="329306"/>
                  <a:pt x="-29401" y="21400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In a separate bowl or measuring jug, add the milk, oil and vanilla essence and give it a good mix.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F5E29-99BD-7348-9032-79C66C7AA2F7}"/>
              </a:ext>
            </a:extLst>
          </p:cNvPr>
          <p:cNvSpPr txBox="1"/>
          <p:nvPr/>
        </p:nvSpPr>
        <p:spPr>
          <a:xfrm>
            <a:off x="5880447" y="5513836"/>
            <a:ext cx="5123145" cy="646331"/>
          </a:xfrm>
          <a:custGeom>
            <a:avLst/>
            <a:gdLst>
              <a:gd name="connsiteX0" fmla="*/ 0 w 5123145"/>
              <a:gd name="connsiteY0" fmla="*/ 0 h 646331"/>
              <a:gd name="connsiteX1" fmla="*/ 537930 w 5123145"/>
              <a:gd name="connsiteY1" fmla="*/ 0 h 646331"/>
              <a:gd name="connsiteX2" fmla="*/ 1229555 w 5123145"/>
              <a:gd name="connsiteY2" fmla="*/ 0 h 646331"/>
              <a:gd name="connsiteX3" fmla="*/ 1818716 w 5123145"/>
              <a:gd name="connsiteY3" fmla="*/ 0 h 646331"/>
              <a:gd name="connsiteX4" fmla="*/ 2356647 w 5123145"/>
              <a:gd name="connsiteY4" fmla="*/ 0 h 646331"/>
              <a:gd name="connsiteX5" fmla="*/ 3048271 w 5123145"/>
              <a:gd name="connsiteY5" fmla="*/ 0 h 646331"/>
              <a:gd name="connsiteX6" fmla="*/ 3688664 w 5123145"/>
              <a:gd name="connsiteY6" fmla="*/ 0 h 646331"/>
              <a:gd name="connsiteX7" fmla="*/ 4329058 w 5123145"/>
              <a:gd name="connsiteY7" fmla="*/ 0 h 646331"/>
              <a:gd name="connsiteX8" fmla="*/ 5123145 w 5123145"/>
              <a:gd name="connsiteY8" fmla="*/ 0 h 646331"/>
              <a:gd name="connsiteX9" fmla="*/ 5123145 w 5123145"/>
              <a:gd name="connsiteY9" fmla="*/ 646331 h 646331"/>
              <a:gd name="connsiteX10" fmla="*/ 4585215 w 5123145"/>
              <a:gd name="connsiteY10" fmla="*/ 646331 h 646331"/>
              <a:gd name="connsiteX11" fmla="*/ 4098516 w 5123145"/>
              <a:gd name="connsiteY11" fmla="*/ 646331 h 646331"/>
              <a:gd name="connsiteX12" fmla="*/ 3406891 w 5123145"/>
              <a:gd name="connsiteY12" fmla="*/ 646331 h 646331"/>
              <a:gd name="connsiteX13" fmla="*/ 2868961 w 5123145"/>
              <a:gd name="connsiteY13" fmla="*/ 646331 h 646331"/>
              <a:gd name="connsiteX14" fmla="*/ 2177337 w 5123145"/>
              <a:gd name="connsiteY14" fmla="*/ 646331 h 646331"/>
              <a:gd name="connsiteX15" fmla="*/ 1434481 w 5123145"/>
              <a:gd name="connsiteY15" fmla="*/ 646331 h 646331"/>
              <a:gd name="connsiteX16" fmla="*/ 845319 w 5123145"/>
              <a:gd name="connsiteY16" fmla="*/ 646331 h 646331"/>
              <a:gd name="connsiteX17" fmla="*/ 0 w 5123145"/>
              <a:gd name="connsiteY17" fmla="*/ 646331 h 646331"/>
              <a:gd name="connsiteX18" fmla="*/ 0 w 5123145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23145" h="646331" fill="none" extrusionOk="0">
                <a:moveTo>
                  <a:pt x="0" y="0"/>
                </a:moveTo>
                <a:cubicBezTo>
                  <a:pt x="205619" y="-6430"/>
                  <a:pt x="413928" y="3628"/>
                  <a:pt x="537930" y="0"/>
                </a:cubicBezTo>
                <a:cubicBezTo>
                  <a:pt x="661932" y="-3628"/>
                  <a:pt x="1079541" y="-372"/>
                  <a:pt x="1229555" y="0"/>
                </a:cubicBezTo>
                <a:cubicBezTo>
                  <a:pt x="1379570" y="372"/>
                  <a:pt x="1625294" y="-28414"/>
                  <a:pt x="1818716" y="0"/>
                </a:cubicBezTo>
                <a:cubicBezTo>
                  <a:pt x="2012138" y="28414"/>
                  <a:pt x="2231394" y="-9495"/>
                  <a:pt x="2356647" y="0"/>
                </a:cubicBezTo>
                <a:cubicBezTo>
                  <a:pt x="2481900" y="9495"/>
                  <a:pt x="2787601" y="21156"/>
                  <a:pt x="3048271" y="0"/>
                </a:cubicBezTo>
                <a:cubicBezTo>
                  <a:pt x="3308941" y="-21156"/>
                  <a:pt x="3381732" y="9379"/>
                  <a:pt x="3688664" y="0"/>
                </a:cubicBezTo>
                <a:cubicBezTo>
                  <a:pt x="3995596" y="-9379"/>
                  <a:pt x="4022474" y="7519"/>
                  <a:pt x="4329058" y="0"/>
                </a:cubicBezTo>
                <a:cubicBezTo>
                  <a:pt x="4635642" y="-7519"/>
                  <a:pt x="4842517" y="-22213"/>
                  <a:pt x="5123145" y="0"/>
                </a:cubicBezTo>
                <a:cubicBezTo>
                  <a:pt x="5128688" y="247860"/>
                  <a:pt x="5135070" y="447788"/>
                  <a:pt x="5123145" y="646331"/>
                </a:cubicBezTo>
                <a:cubicBezTo>
                  <a:pt x="4973493" y="635726"/>
                  <a:pt x="4843618" y="641603"/>
                  <a:pt x="4585215" y="646331"/>
                </a:cubicBezTo>
                <a:cubicBezTo>
                  <a:pt x="4326812" y="651060"/>
                  <a:pt x="4236822" y="627902"/>
                  <a:pt x="4098516" y="646331"/>
                </a:cubicBezTo>
                <a:cubicBezTo>
                  <a:pt x="3960210" y="664760"/>
                  <a:pt x="3687964" y="654799"/>
                  <a:pt x="3406891" y="646331"/>
                </a:cubicBezTo>
                <a:cubicBezTo>
                  <a:pt x="3125819" y="637863"/>
                  <a:pt x="3124235" y="647096"/>
                  <a:pt x="2868961" y="646331"/>
                </a:cubicBezTo>
                <a:cubicBezTo>
                  <a:pt x="2613687" y="645567"/>
                  <a:pt x="2359348" y="637824"/>
                  <a:pt x="2177337" y="646331"/>
                </a:cubicBezTo>
                <a:cubicBezTo>
                  <a:pt x="1995326" y="654838"/>
                  <a:pt x="1726688" y="616693"/>
                  <a:pt x="1434481" y="646331"/>
                </a:cubicBezTo>
                <a:cubicBezTo>
                  <a:pt x="1142274" y="675969"/>
                  <a:pt x="1115618" y="645921"/>
                  <a:pt x="845319" y="646331"/>
                </a:cubicBezTo>
                <a:cubicBezTo>
                  <a:pt x="575020" y="646741"/>
                  <a:pt x="320150" y="604278"/>
                  <a:pt x="0" y="646331"/>
                </a:cubicBezTo>
                <a:cubicBezTo>
                  <a:pt x="-28415" y="483372"/>
                  <a:pt x="-25004" y="251337"/>
                  <a:pt x="0" y="0"/>
                </a:cubicBezTo>
                <a:close/>
              </a:path>
              <a:path w="5123145" h="646331" stroke="0" extrusionOk="0">
                <a:moveTo>
                  <a:pt x="0" y="0"/>
                </a:moveTo>
                <a:cubicBezTo>
                  <a:pt x="191051" y="-15807"/>
                  <a:pt x="321255" y="2256"/>
                  <a:pt x="589162" y="0"/>
                </a:cubicBezTo>
                <a:cubicBezTo>
                  <a:pt x="857069" y="-2256"/>
                  <a:pt x="856065" y="15626"/>
                  <a:pt x="1075860" y="0"/>
                </a:cubicBezTo>
                <a:cubicBezTo>
                  <a:pt x="1295655" y="-15626"/>
                  <a:pt x="1575318" y="-2927"/>
                  <a:pt x="1818716" y="0"/>
                </a:cubicBezTo>
                <a:cubicBezTo>
                  <a:pt x="2062114" y="2927"/>
                  <a:pt x="2236047" y="-3477"/>
                  <a:pt x="2407878" y="0"/>
                </a:cubicBezTo>
                <a:cubicBezTo>
                  <a:pt x="2579709" y="3477"/>
                  <a:pt x="2820790" y="19026"/>
                  <a:pt x="2997040" y="0"/>
                </a:cubicBezTo>
                <a:cubicBezTo>
                  <a:pt x="3173290" y="-19026"/>
                  <a:pt x="3433079" y="-3162"/>
                  <a:pt x="3739896" y="0"/>
                </a:cubicBezTo>
                <a:cubicBezTo>
                  <a:pt x="4046713" y="3162"/>
                  <a:pt x="4142362" y="25115"/>
                  <a:pt x="4277826" y="0"/>
                </a:cubicBezTo>
                <a:cubicBezTo>
                  <a:pt x="4413290" y="-25115"/>
                  <a:pt x="4879335" y="41929"/>
                  <a:pt x="5123145" y="0"/>
                </a:cubicBezTo>
                <a:cubicBezTo>
                  <a:pt x="5133676" y="255176"/>
                  <a:pt x="5152679" y="383225"/>
                  <a:pt x="5123145" y="646331"/>
                </a:cubicBezTo>
                <a:cubicBezTo>
                  <a:pt x="4924392" y="652210"/>
                  <a:pt x="4852951" y="654527"/>
                  <a:pt x="4585215" y="646331"/>
                </a:cubicBezTo>
                <a:cubicBezTo>
                  <a:pt x="4317479" y="638136"/>
                  <a:pt x="4260917" y="619317"/>
                  <a:pt x="3944822" y="646331"/>
                </a:cubicBezTo>
                <a:cubicBezTo>
                  <a:pt x="3628727" y="673345"/>
                  <a:pt x="3531423" y="618753"/>
                  <a:pt x="3355660" y="646331"/>
                </a:cubicBezTo>
                <a:cubicBezTo>
                  <a:pt x="3179897" y="673909"/>
                  <a:pt x="2791138" y="668121"/>
                  <a:pt x="2612804" y="646331"/>
                </a:cubicBezTo>
                <a:cubicBezTo>
                  <a:pt x="2434470" y="624541"/>
                  <a:pt x="2039950" y="624175"/>
                  <a:pt x="1869948" y="646331"/>
                </a:cubicBezTo>
                <a:cubicBezTo>
                  <a:pt x="1699946" y="668487"/>
                  <a:pt x="1531758" y="639233"/>
                  <a:pt x="1332018" y="646331"/>
                </a:cubicBezTo>
                <a:cubicBezTo>
                  <a:pt x="1132278" y="653430"/>
                  <a:pt x="832529" y="621852"/>
                  <a:pt x="691625" y="646331"/>
                </a:cubicBezTo>
                <a:cubicBezTo>
                  <a:pt x="550721" y="670810"/>
                  <a:pt x="283559" y="677492"/>
                  <a:pt x="0" y="646331"/>
                </a:cubicBezTo>
                <a:cubicBezTo>
                  <a:pt x="30194" y="329306"/>
                  <a:pt x="-29401" y="21400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Add both eggs and whisk making sure all of the ingredients have combined well.</a:t>
            </a:r>
          </a:p>
        </p:txBody>
      </p:sp>
    </p:spTree>
    <p:extLst>
      <p:ext uri="{BB962C8B-B14F-4D97-AF65-F5344CB8AC3E}">
        <p14:creationId xmlns:p14="http://schemas.microsoft.com/office/powerpoint/2010/main" val="390035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, plate, sitting&#10;&#10;Description automatically generated">
            <a:extLst>
              <a:ext uri="{FF2B5EF4-FFF2-40B4-BE49-F238E27FC236}">
                <a16:creationId xmlns:a16="http://schemas.microsoft.com/office/drawing/2014/main" id="{570B6657-9FF7-AA45-A0E2-0A1628CBA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168" b="16014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5" name="Picture 4" descr="A picture containing cup, table, coffee, food&#10;&#10;Description automatically generated">
            <a:extLst>
              <a:ext uri="{FF2B5EF4-FFF2-40B4-BE49-F238E27FC236}">
                <a16:creationId xmlns:a16="http://schemas.microsoft.com/office/drawing/2014/main" id="{0EDF3C0A-BD01-D54F-BDA8-8F69DD79C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801" y="232776"/>
            <a:ext cx="4794335" cy="63924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065946-AA3F-5846-9292-57AD66C03ECF}"/>
              </a:ext>
            </a:extLst>
          </p:cNvPr>
          <p:cNvSpPr txBox="1"/>
          <p:nvPr/>
        </p:nvSpPr>
        <p:spPr>
          <a:xfrm>
            <a:off x="1485970" y="338654"/>
            <a:ext cx="5484443" cy="923330"/>
          </a:xfrm>
          <a:custGeom>
            <a:avLst/>
            <a:gdLst>
              <a:gd name="connsiteX0" fmla="*/ 0 w 5484443"/>
              <a:gd name="connsiteY0" fmla="*/ 0 h 923330"/>
              <a:gd name="connsiteX1" fmla="*/ 575867 w 5484443"/>
              <a:gd name="connsiteY1" fmla="*/ 0 h 923330"/>
              <a:gd name="connsiteX2" fmla="*/ 1206577 w 5484443"/>
              <a:gd name="connsiteY2" fmla="*/ 0 h 923330"/>
              <a:gd name="connsiteX3" fmla="*/ 1782444 w 5484443"/>
              <a:gd name="connsiteY3" fmla="*/ 0 h 923330"/>
              <a:gd name="connsiteX4" fmla="*/ 2522844 w 5484443"/>
              <a:gd name="connsiteY4" fmla="*/ 0 h 923330"/>
              <a:gd name="connsiteX5" fmla="*/ 3208399 w 5484443"/>
              <a:gd name="connsiteY5" fmla="*/ 0 h 923330"/>
              <a:gd name="connsiteX6" fmla="*/ 3893955 w 5484443"/>
              <a:gd name="connsiteY6" fmla="*/ 0 h 923330"/>
              <a:gd name="connsiteX7" fmla="*/ 4689199 w 5484443"/>
              <a:gd name="connsiteY7" fmla="*/ 0 h 923330"/>
              <a:gd name="connsiteX8" fmla="*/ 5484443 w 5484443"/>
              <a:gd name="connsiteY8" fmla="*/ 0 h 923330"/>
              <a:gd name="connsiteX9" fmla="*/ 5484443 w 5484443"/>
              <a:gd name="connsiteY9" fmla="*/ 433965 h 923330"/>
              <a:gd name="connsiteX10" fmla="*/ 5484443 w 5484443"/>
              <a:gd name="connsiteY10" fmla="*/ 923330 h 923330"/>
              <a:gd name="connsiteX11" fmla="*/ 4963421 w 5484443"/>
              <a:gd name="connsiteY11" fmla="*/ 923330 h 923330"/>
              <a:gd name="connsiteX12" fmla="*/ 4387554 w 5484443"/>
              <a:gd name="connsiteY12" fmla="*/ 923330 h 923330"/>
              <a:gd name="connsiteX13" fmla="*/ 3647155 w 5484443"/>
              <a:gd name="connsiteY13" fmla="*/ 923330 h 923330"/>
              <a:gd name="connsiteX14" fmla="*/ 2851910 w 5484443"/>
              <a:gd name="connsiteY14" fmla="*/ 923330 h 923330"/>
              <a:gd name="connsiteX15" fmla="*/ 2221199 w 5484443"/>
              <a:gd name="connsiteY15" fmla="*/ 923330 h 923330"/>
              <a:gd name="connsiteX16" fmla="*/ 1425955 w 5484443"/>
              <a:gd name="connsiteY16" fmla="*/ 923330 h 923330"/>
              <a:gd name="connsiteX17" fmla="*/ 850089 w 5484443"/>
              <a:gd name="connsiteY17" fmla="*/ 923330 h 923330"/>
              <a:gd name="connsiteX18" fmla="*/ 0 w 5484443"/>
              <a:gd name="connsiteY18" fmla="*/ 923330 h 923330"/>
              <a:gd name="connsiteX19" fmla="*/ 0 w 5484443"/>
              <a:gd name="connsiteY19" fmla="*/ 489365 h 923330"/>
              <a:gd name="connsiteX20" fmla="*/ 0 w 5484443"/>
              <a:gd name="connsiteY20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4443" h="923330" fill="none" extrusionOk="0">
                <a:moveTo>
                  <a:pt x="0" y="0"/>
                </a:moveTo>
                <a:cubicBezTo>
                  <a:pt x="155583" y="11181"/>
                  <a:pt x="398560" y="25024"/>
                  <a:pt x="575867" y="0"/>
                </a:cubicBezTo>
                <a:cubicBezTo>
                  <a:pt x="753174" y="-25024"/>
                  <a:pt x="901615" y="-1765"/>
                  <a:pt x="1206577" y="0"/>
                </a:cubicBezTo>
                <a:cubicBezTo>
                  <a:pt x="1511539" y="1765"/>
                  <a:pt x="1510269" y="-454"/>
                  <a:pt x="1782444" y="0"/>
                </a:cubicBezTo>
                <a:cubicBezTo>
                  <a:pt x="2054619" y="454"/>
                  <a:pt x="2353479" y="-11544"/>
                  <a:pt x="2522844" y="0"/>
                </a:cubicBezTo>
                <a:cubicBezTo>
                  <a:pt x="2692209" y="11544"/>
                  <a:pt x="2967196" y="15935"/>
                  <a:pt x="3208399" y="0"/>
                </a:cubicBezTo>
                <a:cubicBezTo>
                  <a:pt x="3449603" y="-15935"/>
                  <a:pt x="3678356" y="3124"/>
                  <a:pt x="3893955" y="0"/>
                </a:cubicBezTo>
                <a:cubicBezTo>
                  <a:pt x="4109554" y="-3124"/>
                  <a:pt x="4375141" y="-29950"/>
                  <a:pt x="4689199" y="0"/>
                </a:cubicBezTo>
                <a:cubicBezTo>
                  <a:pt x="5003257" y="29950"/>
                  <a:pt x="5128878" y="13631"/>
                  <a:pt x="5484443" y="0"/>
                </a:cubicBezTo>
                <a:cubicBezTo>
                  <a:pt x="5479004" y="216138"/>
                  <a:pt x="5489692" y="298925"/>
                  <a:pt x="5484443" y="433965"/>
                </a:cubicBezTo>
                <a:cubicBezTo>
                  <a:pt x="5479194" y="569006"/>
                  <a:pt x="5472584" y="702554"/>
                  <a:pt x="5484443" y="923330"/>
                </a:cubicBezTo>
                <a:cubicBezTo>
                  <a:pt x="5339377" y="942480"/>
                  <a:pt x="5166095" y="899023"/>
                  <a:pt x="4963421" y="923330"/>
                </a:cubicBezTo>
                <a:cubicBezTo>
                  <a:pt x="4760747" y="947637"/>
                  <a:pt x="4627973" y="905751"/>
                  <a:pt x="4387554" y="923330"/>
                </a:cubicBezTo>
                <a:cubicBezTo>
                  <a:pt x="4147135" y="940909"/>
                  <a:pt x="4000926" y="896340"/>
                  <a:pt x="3647155" y="923330"/>
                </a:cubicBezTo>
                <a:cubicBezTo>
                  <a:pt x="3293384" y="950320"/>
                  <a:pt x="3190140" y="893755"/>
                  <a:pt x="2851910" y="923330"/>
                </a:cubicBezTo>
                <a:cubicBezTo>
                  <a:pt x="2513680" y="952905"/>
                  <a:pt x="2413121" y="931724"/>
                  <a:pt x="2221199" y="923330"/>
                </a:cubicBezTo>
                <a:cubicBezTo>
                  <a:pt x="2029277" y="914936"/>
                  <a:pt x="1814364" y="924799"/>
                  <a:pt x="1425955" y="923330"/>
                </a:cubicBezTo>
                <a:cubicBezTo>
                  <a:pt x="1037546" y="921861"/>
                  <a:pt x="980514" y="922192"/>
                  <a:pt x="850089" y="923330"/>
                </a:cubicBezTo>
                <a:cubicBezTo>
                  <a:pt x="719664" y="924468"/>
                  <a:pt x="207120" y="926125"/>
                  <a:pt x="0" y="923330"/>
                </a:cubicBezTo>
                <a:cubicBezTo>
                  <a:pt x="-5034" y="783585"/>
                  <a:pt x="18521" y="673278"/>
                  <a:pt x="0" y="489365"/>
                </a:cubicBezTo>
                <a:cubicBezTo>
                  <a:pt x="-18521" y="305453"/>
                  <a:pt x="4851" y="205530"/>
                  <a:pt x="0" y="0"/>
                </a:cubicBezTo>
                <a:close/>
              </a:path>
              <a:path w="5484443" h="923330" stroke="0" extrusionOk="0">
                <a:moveTo>
                  <a:pt x="0" y="0"/>
                </a:moveTo>
                <a:cubicBezTo>
                  <a:pt x="195693" y="9570"/>
                  <a:pt x="500674" y="6650"/>
                  <a:pt x="630711" y="0"/>
                </a:cubicBezTo>
                <a:cubicBezTo>
                  <a:pt x="760748" y="-6650"/>
                  <a:pt x="1044040" y="-13309"/>
                  <a:pt x="1151733" y="0"/>
                </a:cubicBezTo>
                <a:cubicBezTo>
                  <a:pt x="1259426" y="13309"/>
                  <a:pt x="1572688" y="24023"/>
                  <a:pt x="1946977" y="0"/>
                </a:cubicBezTo>
                <a:cubicBezTo>
                  <a:pt x="2321266" y="-24023"/>
                  <a:pt x="2376439" y="-738"/>
                  <a:pt x="2577688" y="0"/>
                </a:cubicBezTo>
                <a:cubicBezTo>
                  <a:pt x="2778937" y="738"/>
                  <a:pt x="3080986" y="907"/>
                  <a:pt x="3208399" y="0"/>
                </a:cubicBezTo>
                <a:cubicBezTo>
                  <a:pt x="3335812" y="-907"/>
                  <a:pt x="3751936" y="-16308"/>
                  <a:pt x="4003643" y="0"/>
                </a:cubicBezTo>
                <a:cubicBezTo>
                  <a:pt x="4255350" y="16308"/>
                  <a:pt x="4304579" y="-16842"/>
                  <a:pt x="4579510" y="0"/>
                </a:cubicBezTo>
                <a:cubicBezTo>
                  <a:pt x="4854441" y="16842"/>
                  <a:pt x="5146949" y="40238"/>
                  <a:pt x="5484443" y="0"/>
                </a:cubicBezTo>
                <a:cubicBezTo>
                  <a:pt x="5472577" y="118772"/>
                  <a:pt x="5465282" y="274989"/>
                  <a:pt x="5484443" y="480132"/>
                </a:cubicBezTo>
                <a:cubicBezTo>
                  <a:pt x="5503604" y="685275"/>
                  <a:pt x="5471210" y="820805"/>
                  <a:pt x="5484443" y="923330"/>
                </a:cubicBezTo>
                <a:cubicBezTo>
                  <a:pt x="5167817" y="900244"/>
                  <a:pt x="4989662" y="956441"/>
                  <a:pt x="4798888" y="923330"/>
                </a:cubicBezTo>
                <a:cubicBezTo>
                  <a:pt x="4608115" y="890219"/>
                  <a:pt x="4464835" y="920212"/>
                  <a:pt x="4168177" y="923330"/>
                </a:cubicBezTo>
                <a:cubicBezTo>
                  <a:pt x="3871519" y="926448"/>
                  <a:pt x="3628829" y="910193"/>
                  <a:pt x="3372932" y="923330"/>
                </a:cubicBezTo>
                <a:cubicBezTo>
                  <a:pt x="3117035" y="936467"/>
                  <a:pt x="2904921" y="911847"/>
                  <a:pt x="2577688" y="923330"/>
                </a:cubicBezTo>
                <a:cubicBezTo>
                  <a:pt x="2250455" y="934813"/>
                  <a:pt x="2175952" y="894730"/>
                  <a:pt x="2001822" y="923330"/>
                </a:cubicBezTo>
                <a:cubicBezTo>
                  <a:pt x="1827692" y="951930"/>
                  <a:pt x="1558633" y="889219"/>
                  <a:pt x="1316266" y="923330"/>
                </a:cubicBezTo>
                <a:cubicBezTo>
                  <a:pt x="1073899" y="957441"/>
                  <a:pt x="425699" y="884426"/>
                  <a:pt x="0" y="923330"/>
                </a:cubicBezTo>
                <a:cubicBezTo>
                  <a:pt x="-6739" y="731769"/>
                  <a:pt x="7532" y="589170"/>
                  <a:pt x="0" y="461665"/>
                </a:cubicBezTo>
                <a:cubicBezTo>
                  <a:pt x="-7532" y="334160"/>
                  <a:pt x="-2149" y="12203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Pour the wet ingredients to the dry ingredients and whisk thoroughly, getting rid of any lumps of flour or sugar.</a:t>
            </a:r>
          </a:p>
        </p:txBody>
      </p:sp>
    </p:spTree>
    <p:extLst>
      <p:ext uri="{BB962C8B-B14F-4D97-AF65-F5344CB8AC3E}">
        <p14:creationId xmlns:p14="http://schemas.microsoft.com/office/powerpoint/2010/main" val="2179737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, plate, sitting&#10;&#10;Description automatically generated">
            <a:extLst>
              <a:ext uri="{FF2B5EF4-FFF2-40B4-BE49-F238E27FC236}">
                <a16:creationId xmlns:a16="http://schemas.microsoft.com/office/drawing/2014/main" id="{570B6657-9FF7-AA45-A0E2-0A1628CBA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168" b="16014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4" name="Picture 3" descr="A bowl of food&#10;&#10;Description automatically generated">
            <a:extLst>
              <a:ext uri="{FF2B5EF4-FFF2-40B4-BE49-F238E27FC236}">
                <a16:creationId xmlns:a16="http://schemas.microsoft.com/office/drawing/2014/main" id="{61CA57F7-34F3-5A4D-B55B-640B13448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378" y="338654"/>
            <a:ext cx="4500209" cy="600027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A picture containing cup, food, coffee, sitting&#10;&#10;Description automatically generated">
            <a:extLst>
              <a:ext uri="{FF2B5EF4-FFF2-40B4-BE49-F238E27FC236}">
                <a16:creationId xmlns:a16="http://schemas.microsoft.com/office/drawing/2014/main" id="{58B3A58C-5946-1449-A7D1-28B1755DBD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0413" y="327006"/>
            <a:ext cx="4500209" cy="600027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065946-AA3F-5846-9292-57AD66C03ECF}"/>
              </a:ext>
            </a:extLst>
          </p:cNvPr>
          <p:cNvSpPr txBox="1"/>
          <p:nvPr/>
        </p:nvSpPr>
        <p:spPr>
          <a:xfrm>
            <a:off x="3506833" y="501586"/>
            <a:ext cx="5484443" cy="646331"/>
          </a:xfrm>
          <a:custGeom>
            <a:avLst/>
            <a:gdLst>
              <a:gd name="connsiteX0" fmla="*/ 0 w 5484443"/>
              <a:gd name="connsiteY0" fmla="*/ 0 h 646331"/>
              <a:gd name="connsiteX1" fmla="*/ 575867 w 5484443"/>
              <a:gd name="connsiteY1" fmla="*/ 0 h 646331"/>
              <a:gd name="connsiteX2" fmla="*/ 1316266 w 5484443"/>
              <a:gd name="connsiteY2" fmla="*/ 0 h 646331"/>
              <a:gd name="connsiteX3" fmla="*/ 1946977 w 5484443"/>
              <a:gd name="connsiteY3" fmla="*/ 0 h 646331"/>
              <a:gd name="connsiteX4" fmla="*/ 2522844 w 5484443"/>
              <a:gd name="connsiteY4" fmla="*/ 0 h 646331"/>
              <a:gd name="connsiteX5" fmla="*/ 3263244 w 5484443"/>
              <a:gd name="connsiteY5" fmla="*/ 0 h 646331"/>
              <a:gd name="connsiteX6" fmla="*/ 3948799 w 5484443"/>
              <a:gd name="connsiteY6" fmla="*/ 0 h 646331"/>
              <a:gd name="connsiteX7" fmla="*/ 4634354 w 5484443"/>
              <a:gd name="connsiteY7" fmla="*/ 0 h 646331"/>
              <a:gd name="connsiteX8" fmla="*/ 5484443 w 5484443"/>
              <a:gd name="connsiteY8" fmla="*/ 0 h 646331"/>
              <a:gd name="connsiteX9" fmla="*/ 5484443 w 5484443"/>
              <a:gd name="connsiteY9" fmla="*/ 646331 h 646331"/>
              <a:gd name="connsiteX10" fmla="*/ 4908576 w 5484443"/>
              <a:gd name="connsiteY10" fmla="*/ 646331 h 646331"/>
              <a:gd name="connsiteX11" fmla="*/ 4387554 w 5484443"/>
              <a:gd name="connsiteY11" fmla="*/ 646331 h 646331"/>
              <a:gd name="connsiteX12" fmla="*/ 3647155 w 5484443"/>
              <a:gd name="connsiteY12" fmla="*/ 646331 h 646331"/>
              <a:gd name="connsiteX13" fmla="*/ 3071288 w 5484443"/>
              <a:gd name="connsiteY13" fmla="*/ 646331 h 646331"/>
              <a:gd name="connsiteX14" fmla="*/ 2330888 w 5484443"/>
              <a:gd name="connsiteY14" fmla="*/ 646331 h 646331"/>
              <a:gd name="connsiteX15" fmla="*/ 1535644 w 5484443"/>
              <a:gd name="connsiteY15" fmla="*/ 646331 h 646331"/>
              <a:gd name="connsiteX16" fmla="*/ 904933 w 5484443"/>
              <a:gd name="connsiteY16" fmla="*/ 646331 h 646331"/>
              <a:gd name="connsiteX17" fmla="*/ 0 w 5484443"/>
              <a:gd name="connsiteY17" fmla="*/ 646331 h 646331"/>
              <a:gd name="connsiteX18" fmla="*/ 0 w 5484443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84443" h="646331" fill="none" extrusionOk="0">
                <a:moveTo>
                  <a:pt x="0" y="0"/>
                </a:moveTo>
                <a:cubicBezTo>
                  <a:pt x="226232" y="24455"/>
                  <a:pt x="310859" y="13619"/>
                  <a:pt x="575867" y="0"/>
                </a:cubicBezTo>
                <a:cubicBezTo>
                  <a:pt x="840875" y="-13619"/>
                  <a:pt x="1155748" y="16292"/>
                  <a:pt x="1316266" y="0"/>
                </a:cubicBezTo>
                <a:cubicBezTo>
                  <a:pt x="1476784" y="-16292"/>
                  <a:pt x="1641357" y="-2165"/>
                  <a:pt x="1946977" y="0"/>
                </a:cubicBezTo>
                <a:cubicBezTo>
                  <a:pt x="2252597" y="2165"/>
                  <a:pt x="2250669" y="-454"/>
                  <a:pt x="2522844" y="0"/>
                </a:cubicBezTo>
                <a:cubicBezTo>
                  <a:pt x="2795019" y="454"/>
                  <a:pt x="3093879" y="-11544"/>
                  <a:pt x="3263244" y="0"/>
                </a:cubicBezTo>
                <a:cubicBezTo>
                  <a:pt x="3432609" y="11544"/>
                  <a:pt x="3707596" y="15935"/>
                  <a:pt x="3948799" y="0"/>
                </a:cubicBezTo>
                <a:cubicBezTo>
                  <a:pt x="4190003" y="-15935"/>
                  <a:pt x="4421054" y="8258"/>
                  <a:pt x="4634354" y="0"/>
                </a:cubicBezTo>
                <a:cubicBezTo>
                  <a:pt x="4847654" y="-8258"/>
                  <a:pt x="5166947" y="-29319"/>
                  <a:pt x="5484443" y="0"/>
                </a:cubicBezTo>
                <a:cubicBezTo>
                  <a:pt x="5489986" y="247860"/>
                  <a:pt x="5496368" y="447788"/>
                  <a:pt x="5484443" y="646331"/>
                </a:cubicBezTo>
                <a:cubicBezTo>
                  <a:pt x="5311857" y="644338"/>
                  <a:pt x="5187788" y="634241"/>
                  <a:pt x="4908576" y="646331"/>
                </a:cubicBezTo>
                <a:cubicBezTo>
                  <a:pt x="4629364" y="658421"/>
                  <a:pt x="4566499" y="660852"/>
                  <a:pt x="4387554" y="646331"/>
                </a:cubicBezTo>
                <a:cubicBezTo>
                  <a:pt x="4208609" y="631810"/>
                  <a:pt x="3908632" y="670709"/>
                  <a:pt x="3647155" y="646331"/>
                </a:cubicBezTo>
                <a:cubicBezTo>
                  <a:pt x="3385678" y="621953"/>
                  <a:pt x="3311707" y="628752"/>
                  <a:pt x="3071288" y="646331"/>
                </a:cubicBezTo>
                <a:cubicBezTo>
                  <a:pt x="2830869" y="663910"/>
                  <a:pt x="2689601" y="624002"/>
                  <a:pt x="2330888" y="646331"/>
                </a:cubicBezTo>
                <a:cubicBezTo>
                  <a:pt x="1972175" y="668660"/>
                  <a:pt x="1871180" y="611739"/>
                  <a:pt x="1535644" y="646331"/>
                </a:cubicBezTo>
                <a:cubicBezTo>
                  <a:pt x="1200108" y="680923"/>
                  <a:pt x="1096855" y="654725"/>
                  <a:pt x="904933" y="646331"/>
                </a:cubicBezTo>
                <a:cubicBezTo>
                  <a:pt x="713011" y="637937"/>
                  <a:pt x="336159" y="637234"/>
                  <a:pt x="0" y="646331"/>
                </a:cubicBezTo>
                <a:cubicBezTo>
                  <a:pt x="-28415" y="483372"/>
                  <a:pt x="-25004" y="251337"/>
                  <a:pt x="0" y="0"/>
                </a:cubicBezTo>
                <a:close/>
              </a:path>
              <a:path w="5484443" h="646331" stroke="0" extrusionOk="0">
                <a:moveTo>
                  <a:pt x="0" y="0"/>
                </a:moveTo>
                <a:cubicBezTo>
                  <a:pt x="195693" y="9570"/>
                  <a:pt x="500674" y="6650"/>
                  <a:pt x="630711" y="0"/>
                </a:cubicBezTo>
                <a:cubicBezTo>
                  <a:pt x="760748" y="-6650"/>
                  <a:pt x="1044040" y="-13309"/>
                  <a:pt x="1151733" y="0"/>
                </a:cubicBezTo>
                <a:cubicBezTo>
                  <a:pt x="1259426" y="13309"/>
                  <a:pt x="1572688" y="24023"/>
                  <a:pt x="1946977" y="0"/>
                </a:cubicBezTo>
                <a:cubicBezTo>
                  <a:pt x="2321266" y="-24023"/>
                  <a:pt x="2376439" y="-738"/>
                  <a:pt x="2577688" y="0"/>
                </a:cubicBezTo>
                <a:cubicBezTo>
                  <a:pt x="2778937" y="738"/>
                  <a:pt x="3080986" y="907"/>
                  <a:pt x="3208399" y="0"/>
                </a:cubicBezTo>
                <a:cubicBezTo>
                  <a:pt x="3335812" y="-907"/>
                  <a:pt x="3751936" y="-16308"/>
                  <a:pt x="4003643" y="0"/>
                </a:cubicBezTo>
                <a:cubicBezTo>
                  <a:pt x="4255350" y="16308"/>
                  <a:pt x="4304579" y="-16842"/>
                  <a:pt x="4579510" y="0"/>
                </a:cubicBezTo>
                <a:cubicBezTo>
                  <a:pt x="4854441" y="16842"/>
                  <a:pt x="5146949" y="40238"/>
                  <a:pt x="5484443" y="0"/>
                </a:cubicBezTo>
                <a:cubicBezTo>
                  <a:pt x="5494974" y="255176"/>
                  <a:pt x="5513977" y="383225"/>
                  <a:pt x="5484443" y="646331"/>
                </a:cubicBezTo>
                <a:cubicBezTo>
                  <a:pt x="5232133" y="674141"/>
                  <a:pt x="5191704" y="649866"/>
                  <a:pt x="4908576" y="646331"/>
                </a:cubicBezTo>
                <a:cubicBezTo>
                  <a:pt x="4625448" y="642796"/>
                  <a:pt x="4413795" y="679442"/>
                  <a:pt x="4223021" y="646331"/>
                </a:cubicBezTo>
                <a:cubicBezTo>
                  <a:pt x="4032248" y="613220"/>
                  <a:pt x="3888968" y="643213"/>
                  <a:pt x="3592310" y="646331"/>
                </a:cubicBezTo>
                <a:cubicBezTo>
                  <a:pt x="3295652" y="649449"/>
                  <a:pt x="3050979" y="631662"/>
                  <a:pt x="2797066" y="646331"/>
                </a:cubicBezTo>
                <a:cubicBezTo>
                  <a:pt x="2543153" y="661000"/>
                  <a:pt x="2329055" y="634848"/>
                  <a:pt x="2001822" y="646331"/>
                </a:cubicBezTo>
                <a:cubicBezTo>
                  <a:pt x="1674589" y="657814"/>
                  <a:pt x="1603296" y="618425"/>
                  <a:pt x="1425955" y="646331"/>
                </a:cubicBezTo>
                <a:cubicBezTo>
                  <a:pt x="1248614" y="674237"/>
                  <a:pt x="977363" y="675094"/>
                  <a:pt x="740400" y="646331"/>
                </a:cubicBezTo>
                <a:cubicBezTo>
                  <a:pt x="503438" y="617568"/>
                  <a:pt x="288762" y="612231"/>
                  <a:pt x="0" y="646331"/>
                </a:cubicBezTo>
                <a:cubicBezTo>
                  <a:pt x="30194" y="329306"/>
                  <a:pt x="-29401" y="21400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Add your chocolate chips/nuts and fold in using a spatula.</a:t>
            </a:r>
          </a:p>
        </p:txBody>
      </p:sp>
    </p:spTree>
    <p:extLst>
      <p:ext uri="{BB962C8B-B14F-4D97-AF65-F5344CB8AC3E}">
        <p14:creationId xmlns:p14="http://schemas.microsoft.com/office/powerpoint/2010/main" val="2978231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, plate, sitting&#10;&#10;Description automatically generated">
            <a:extLst>
              <a:ext uri="{FF2B5EF4-FFF2-40B4-BE49-F238E27FC236}">
                <a16:creationId xmlns:a16="http://schemas.microsoft.com/office/drawing/2014/main" id="{570B6657-9FF7-AA45-A0E2-0A1628CBA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168" b="16014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CA57F7-34F3-5A4D-B55B-640B13448E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598303" y="1230391"/>
            <a:ext cx="6738201" cy="50536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065946-AA3F-5846-9292-57AD66C03ECF}"/>
              </a:ext>
            </a:extLst>
          </p:cNvPr>
          <p:cNvSpPr txBox="1"/>
          <p:nvPr/>
        </p:nvSpPr>
        <p:spPr>
          <a:xfrm>
            <a:off x="3353768" y="618854"/>
            <a:ext cx="5484443" cy="923330"/>
          </a:xfrm>
          <a:custGeom>
            <a:avLst/>
            <a:gdLst>
              <a:gd name="connsiteX0" fmla="*/ 0 w 5484443"/>
              <a:gd name="connsiteY0" fmla="*/ 0 h 923330"/>
              <a:gd name="connsiteX1" fmla="*/ 575867 w 5484443"/>
              <a:gd name="connsiteY1" fmla="*/ 0 h 923330"/>
              <a:gd name="connsiteX2" fmla="*/ 1206577 w 5484443"/>
              <a:gd name="connsiteY2" fmla="*/ 0 h 923330"/>
              <a:gd name="connsiteX3" fmla="*/ 1782444 w 5484443"/>
              <a:gd name="connsiteY3" fmla="*/ 0 h 923330"/>
              <a:gd name="connsiteX4" fmla="*/ 2522844 w 5484443"/>
              <a:gd name="connsiteY4" fmla="*/ 0 h 923330"/>
              <a:gd name="connsiteX5" fmla="*/ 3208399 w 5484443"/>
              <a:gd name="connsiteY5" fmla="*/ 0 h 923330"/>
              <a:gd name="connsiteX6" fmla="*/ 3893955 w 5484443"/>
              <a:gd name="connsiteY6" fmla="*/ 0 h 923330"/>
              <a:gd name="connsiteX7" fmla="*/ 4689199 w 5484443"/>
              <a:gd name="connsiteY7" fmla="*/ 0 h 923330"/>
              <a:gd name="connsiteX8" fmla="*/ 5484443 w 5484443"/>
              <a:gd name="connsiteY8" fmla="*/ 0 h 923330"/>
              <a:gd name="connsiteX9" fmla="*/ 5484443 w 5484443"/>
              <a:gd name="connsiteY9" fmla="*/ 433965 h 923330"/>
              <a:gd name="connsiteX10" fmla="*/ 5484443 w 5484443"/>
              <a:gd name="connsiteY10" fmla="*/ 923330 h 923330"/>
              <a:gd name="connsiteX11" fmla="*/ 4963421 w 5484443"/>
              <a:gd name="connsiteY11" fmla="*/ 923330 h 923330"/>
              <a:gd name="connsiteX12" fmla="*/ 4387554 w 5484443"/>
              <a:gd name="connsiteY12" fmla="*/ 923330 h 923330"/>
              <a:gd name="connsiteX13" fmla="*/ 3647155 w 5484443"/>
              <a:gd name="connsiteY13" fmla="*/ 923330 h 923330"/>
              <a:gd name="connsiteX14" fmla="*/ 2851910 w 5484443"/>
              <a:gd name="connsiteY14" fmla="*/ 923330 h 923330"/>
              <a:gd name="connsiteX15" fmla="*/ 2221199 w 5484443"/>
              <a:gd name="connsiteY15" fmla="*/ 923330 h 923330"/>
              <a:gd name="connsiteX16" fmla="*/ 1425955 w 5484443"/>
              <a:gd name="connsiteY16" fmla="*/ 923330 h 923330"/>
              <a:gd name="connsiteX17" fmla="*/ 850089 w 5484443"/>
              <a:gd name="connsiteY17" fmla="*/ 923330 h 923330"/>
              <a:gd name="connsiteX18" fmla="*/ 0 w 5484443"/>
              <a:gd name="connsiteY18" fmla="*/ 923330 h 923330"/>
              <a:gd name="connsiteX19" fmla="*/ 0 w 5484443"/>
              <a:gd name="connsiteY19" fmla="*/ 489365 h 923330"/>
              <a:gd name="connsiteX20" fmla="*/ 0 w 5484443"/>
              <a:gd name="connsiteY20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4443" h="923330" fill="none" extrusionOk="0">
                <a:moveTo>
                  <a:pt x="0" y="0"/>
                </a:moveTo>
                <a:cubicBezTo>
                  <a:pt x="155583" y="11181"/>
                  <a:pt x="398560" y="25024"/>
                  <a:pt x="575867" y="0"/>
                </a:cubicBezTo>
                <a:cubicBezTo>
                  <a:pt x="753174" y="-25024"/>
                  <a:pt x="901615" y="-1765"/>
                  <a:pt x="1206577" y="0"/>
                </a:cubicBezTo>
                <a:cubicBezTo>
                  <a:pt x="1511539" y="1765"/>
                  <a:pt x="1510269" y="-454"/>
                  <a:pt x="1782444" y="0"/>
                </a:cubicBezTo>
                <a:cubicBezTo>
                  <a:pt x="2054619" y="454"/>
                  <a:pt x="2353479" y="-11544"/>
                  <a:pt x="2522844" y="0"/>
                </a:cubicBezTo>
                <a:cubicBezTo>
                  <a:pt x="2692209" y="11544"/>
                  <a:pt x="2967196" y="15935"/>
                  <a:pt x="3208399" y="0"/>
                </a:cubicBezTo>
                <a:cubicBezTo>
                  <a:pt x="3449603" y="-15935"/>
                  <a:pt x="3678356" y="3124"/>
                  <a:pt x="3893955" y="0"/>
                </a:cubicBezTo>
                <a:cubicBezTo>
                  <a:pt x="4109554" y="-3124"/>
                  <a:pt x="4375141" y="-29950"/>
                  <a:pt x="4689199" y="0"/>
                </a:cubicBezTo>
                <a:cubicBezTo>
                  <a:pt x="5003257" y="29950"/>
                  <a:pt x="5128878" y="13631"/>
                  <a:pt x="5484443" y="0"/>
                </a:cubicBezTo>
                <a:cubicBezTo>
                  <a:pt x="5479004" y="216138"/>
                  <a:pt x="5489692" y="298925"/>
                  <a:pt x="5484443" y="433965"/>
                </a:cubicBezTo>
                <a:cubicBezTo>
                  <a:pt x="5479194" y="569006"/>
                  <a:pt x="5472584" y="702554"/>
                  <a:pt x="5484443" y="923330"/>
                </a:cubicBezTo>
                <a:cubicBezTo>
                  <a:pt x="5339377" y="942480"/>
                  <a:pt x="5166095" y="899023"/>
                  <a:pt x="4963421" y="923330"/>
                </a:cubicBezTo>
                <a:cubicBezTo>
                  <a:pt x="4760747" y="947637"/>
                  <a:pt x="4627973" y="905751"/>
                  <a:pt x="4387554" y="923330"/>
                </a:cubicBezTo>
                <a:cubicBezTo>
                  <a:pt x="4147135" y="940909"/>
                  <a:pt x="4000926" y="896340"/>
                  <a:pt x="3647155" y="923330"/>
                </a:cubicBezTo>
                <a:cubicBezTo>
                  <a:pt x="3293384" y="950320"/>
                  <a:pt x="3190140" y="893755"/>
                  <a:pt x="2851910" y="923330"/>
                </a:cubicBezTo>
                <a:cubicBezTo>
                  <a:pt x="2513680" y="952905"/>
                  <a:pt x="2413121" y="931724"/>
                  <a:pt x="2221199" y="923330"/>
                </a:cubicBezTo>
                <a:cubicBezTo>
                  <a:pt x="2029277" y="914936"/>
                  <a:pt x="1814364" y="924799"/>
                  <a:pt x="1425955" y="923330"/>
                </a:cubicBezTo>
                <a:cubicBezTo>
                  <a:pt x="1037546" y="921861"/>
                  <a:pt x="980514" y="922192"/>
                  <a:pt x="850089" y="923330"/>
                </a:cubicBezTo>
                <a:cubicBezTo>
                  <a:pt x="719664" y="924468"/>
                  <a:pt x="207120" y="926125"/>
                  <a:pt x="0" y="923330"/>
                </a:cubicBezTo>
                <a:cubicBezTo>
                  <a:pt x="-5034" y="783585"/>
                  <a:pt x="18521" y="673278"/>
                  <a:pt x="0" y="489365"/>
                </a:cubicBezTo>
                <a:cubicBezTo>
                  <a:pt x="-18521" y="305453"/>
                  <a:pt x="4851" y="205530"/>
                  <a:pt x="0" y="0"/>
                </a:cubicBezTo>
                <a:close/>
              </a:path>
              <a:path w="5484443" h="923330" stroke="0" extrusionOk="0">
                <a:moveTo>
                  <a:pt x="0" y="0"/>
                </a:moveTo>
                <a:cubicBezTo>
                  <a:pt x="195693" y="9570"/>
                  <a:pt x="500674" y="6650"/>
                  <a:pt x="630711" y="0"/>
                </a:cubicBezTo>
                <a:cubicBezTo>
                  <a:pt x="760748" y="-6650"/>
                  <a:pt x="1044040" y="-13309"/>
                  <a:pt x="1151733" y="0"/>
                </a:cubicBezTo>
                <a:cubicBezTo>
                  <a:pt x="1259426" y="13309"/>
                  <a:pt x="1572688" y="24023"/>
                  <a:pt x="1946977" y="0"/>
                </a:cubicBezTo>
                <a:cubicBezTo>
                  <a:pt x="2321266" y="-24023"/>
                  <a:pt x="2376439" y="-738"/>
                  <a:pt x="2577688" y="0"/>
                </a:cubicBezTo>
                <a:cubicBezTo>
                  <a:pt x="2778937" y="738"/>
                  <a:pt x="3080986" y="907"/>
                  <a:pt x="3208399" y="0"/>
                </a:cubicBezTo>
                <a:cubicBezTo>
                  <a:pt x="3335812" y="-907"/>
                  <a:pt x="3751936" y="-16308"/>
                  <a:pt x="4003643" y="0"/>
                </a:cubicBezTo>
                <a:cubicBezTo>
                  <a:pt x="4255350" y="16308"/>
                  <a:pt x="4304579" y="-16842"/>
                  <a:pt x="4579510" y="0"/>
                </a:cubicBezTo>
                <a:cubicBezTo>
                  <a:pt x="4854441" y="16842"/>
                  <a:pt x="5146949" y="40238"/>
                  <a:pt x="5484443" y="0"/>
                </a:cubicBezTo>
                <a:cubicBezTo>
                  <a:pt x="5472577" y="118772"/>
                  <a:pt x="5465282" y="274989"/>
                  <a:pt x="5484443" y="480132"/>
                </a:cubicBezTo>
                <a:cubicBezTo>
                  <a:pt x="5503604" y="685275"/>
                  <a:pt x="5471210" y="820805"/>
                  <a:pt x="5484443" y="923330"/>
                </a:cubicBezTo>
                <a:cubicBezTo>
                  <a:pt x="5167817" y="900244"/>
                  <a:pt x="4989662" y="956441"/>
                  <a:pt x="4798888" y="923330"/>
                </a:cubicBezTo>
                <a:cubicBezTo>
                  <a:pt x="4608115" y="890219"/>
                  <a:pt x="4464835" y="920212"/>
                  <a:pt x="4168177" y="923330"/>
                </a:cubicBezTo>
                <a:cubicBezTo>
                  <a:pt x="3871519" y="926448"/>
                  <a:pt x="3628829" y="910193"/>
                  <a:pt x="3372932" y="923330"/>
                </a:cubicBezTo>
                <a:cubicBezTo>
                  <a:pt x="3117035" y="936467"/>
                  <a:pt x="2904921" y="911847"/>
                  <a:pt x="2577688" y="923330"/>
                </a:cubicBezTo>
                <a:cubicBezTo>
                  <a:pt x="2250455" y="934813"/>
                  <a:pt x="2175952" y="894730"/>
                  <a:pt x="2001822" y="923330"/>
                </a:cubicBezTo>
                <a:cubicBezTo>
                  <a:pt x="1827692" y="951930"/>
                  <a:pt x="1558633" y="889219"/>
                  <a:pt x="1316266" y="923330"/>
                </a:cubicBezTo>
                <a:cubicBezTo>
                  <a:pt x="1073899" y="957441"/>
                  <a:pt x="425699" y="884426"/>
                  <a:pt x="0" y="923330"/>
                </a:cubicBezTo>
                <a:cubicBezTo>
                  <a:pt x="-6739" y="731769"/>
                  <a:pt x="7532" y="589170"/>
                  <a:pt x="0" y="461665"/>
                </a:cubicBezTo>
                <a:cubicBezTo>
                  <a:pt x="-7532" y="334160"/>
                  <a:pt x="-2149" y="12203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Pour your mixture into your greased/lined tin and bake for around 25-30 minutes, or until a skewer or toothpick comes out clean.</a:t>
            </a:r>
          </a:p>
        </p:txBody>
      </p:sp>
    </p:spTree>
    <p:extLst>
      <p:ext uri="{BB962C8B-B14F-4D97-AF65-F5344CB8AC3E}">
        <p14:creationId xmlns:p14="http://schemas.microsoft.com/office/powerpoint/2010/main" val="240740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, plate, sitting&#10;&#10;Description automatically generated">
            <a:extLst>
              <a:ext uri="{FF2B5EF4-FFF2-40B4-BE49-F238E27FC236}">
                <a16:creationId xmlns:a16="http://schemas.microsoft.com/office/drawing/2014/main" id="{570B6657-9FF7-AA45-A0E2-0A1628CBA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168" b="16014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5" name="Picture 4" descr="A picture containing indoor, banana, filled, cup&#10;&#10;Description automatically generated">
            <a:extLst>
              <a:ext uri="{FF2B5EF4-FFF2-40B4-BE49-F238E27FC236}">
                <a16:creationId xmlns:a16="http://schemas.microsoft.com/office/drawing/2014/main" id="{CED3CCDA-80AC-0142-A3B8-8880F8BBD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01" y="307629"/>
            <a:ext cx="4049273" cy="53990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A picture containing food, egg, cup, yellow&#10;&#10;Description automatically generated">
            <a:extLst>
              <a:ext uri="{FF2B5EF4-FFF2-40B4-BE49-F238E27FC236}">
                <a16:creationId xmlns:a16="http://schemas.microsoft.com/office/drawing/2014/main" id="{E21146D4-D3B4-EC40-83DD-EEEB96092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005" y="307629"/>
            <a:ext cx="4049273" cy="53990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065946-AA3F-5846-9292-57AD66C03ECF}"/>
              </a:ext>
            </a:extLst>
          </p:cNvPr>
          <p:cNvSpPr txBox="1"/>
          <p:nvPr/>
        </p:nvSpPr>
        <p:spPr>
          <a:xfrm>
            <a:off x="3353768" y="689676"/>
            <a:ext cx="5484443" cy="646331"/>
          </a:xfrm>
          <a:custGeom>
            <a:avLst/>
            <a:gdLst>
              <a:gd name="connsiteX0" fmla="*/ 0 w 5484443"/>
              <a:gd name="connsiteY0" fmla="*/ 0 h 646331"/>
              <a:gd name="connsiteX1" fmla="*/ 575867 w 5484443"/>
              <a:gd name="connsiteY1" fmla="*/ 0 h 646331"/>
              <a:gd name="connsiteX2" fmla="*/ 1316266 w 5484443"/>
              <a:gd name="connsiteY2" fmla="*/ 0 h 646331"/>
              <a:gd name="connsiteX3" fmla="*/ 1946977 w 5484443"/>
              <a:gd name="connsiteY3" fmla="*/ 0 h 646331"/>
              <a:gd name="connsiteX4" fmla="*/ 2522844 w 5484443"/>
              <a:gd name="connsiteY4" fmla="*/ 0 h 646331"/>
              <a:gd name="connsiteX5" fmla="*/ 3263244 w 5484443"/>
              <a:gd name="connsiteY5" fmla="*/ 0 h 646331"/>
              <a:gd name="connsiteX6" fmla="*/ 3948799 w 5484443"/>
              <a:gd name="connsiteY6" fmla="*/ 0 h 646331"/>
              <a:gd name="connsiteX7" fmla="*/ 4634354 w 5484443"/>
              <a:gd name="connsiteY7" fmla="*/ 0 h 646331"/>
              <a:gd name="connsiteX8" fmla="*/ 5484443 w 5484443"/>
              <a:gd name="connsiteY8" fmla="*/ 0 h 646331"/>
              <a:gd name="connsiteX9" fmla="*/ 5484443 w 5484443"/>
              <a:gd name="connsiteY9" fmla="*/ 646331 h 646331"/>
              <a:gd name="connsiteX10" fmla="*/ 4908576 w 5484443"/>
              <a:gd name="connsiteY10" fmla="*/ 646331 h 646331"/>
              <a:gd name="connsiteX11" fmla="*/ 4387554 w 5484443"/>
              <a:gd name="connsiteY11" fmla="*/ 646331 h 646331"/>
              <a:gd name="connsiteX12" fmla="*/ 3647155 w 5484443"/>
              <a:gd name="connsiteY12" fmla="*/ 646331 h 646331"/>
              <a:gd name="connsiteX13" fmla="*/ 3071288 w 5484443"/>
              <a:gd name="connsiteY13" fmla="*/ 646331 h 646331"/>
              <a:gd name="connsiteX14" fmla="*/ 2330888 w 5484443"/>
              <a:gd name="connsiteY14" fmla="*/ 646331 h 646331"/>
              <a:gd name="connsiteX15" fmla="*/ 1535644 w 5484443"/>
              <a:gd name="connsiteY15" fmla="*/ 646331 h 646331"/>
              <a:gd name="connsiteX16" fmla="*/ 904933 w 5484443"/>
              <a:gd name="connsiteY16" fmla="*/ 646331 h 646331"/>
              <a:gd name="connsiteX17" fmla="*/ 0 w 5484443"/>
              <a:gd name="connsiteY17" fmla="*/ 646331 h 646331"/>
              <a:gd name="connsiteX18" fmla="*/ 0 w 5484443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84443" h="646331" fill="none" extrusionOk="0">
                <a:moveTo>
                  <a:pt x="0" y="0"/>
                </a:moveTo>
                <a:cubicBezTo>
                  <a:pt x="226232" y="24455"/>
                  <a:pt x="310859" y="13619"/>
                  <a:pt x="575867" y="0"/>
                </a:cubicBezTo>
                <a:cubicBezTo>
                  <a:pt x="840875" y="-13619"/>
                  <a:pt x="1155748" y="16292"/>
                  <a:pt x="1316266" y="0"/>
                </a:cubicBezTo>
                <a:cubicBezTo>
                  <a:pt x="1476784" y="-16292"/>
                  <a:pt x="1641357" y="-2165"/>
                  <a:pt x="1946977" y="0"/>
                </a:cubicBezTo>
                <a:cubicBezTo>
                  <a:pt x="2252597" y="2165"/>
                  <a:pt x="2250669" y="-454"/>
                  <a:pt x="2522844" y="0"/>
                </a:cubicBezTo>
                <a:cubicBezTo>
                  <a:pt x="2795019" y="454"/>
                  <a:pt x="3093879" y="-11544"/>
                  <a:pt x="3263244" y="0"/>
                </a:cubicBezTo>
                <a:cubicBezTo>
                  <a:pt x="3432609" y="11544"/>
                  <a:pt x="3707596" y="15935"/>
                  <a:pt x="3948799" y="0"/>
                </a:cubicBezTo>
                <a:cubicBezTo>
                  <a:pt x="4190003" y="-15935"/>
                  <a:pt x="4421054" y="8258"/>
                  <a:pt x="4634354" y="0"/>
                </a:cubicBezTo>
                <a:cubicBezTo>
                  <a:pt x="4847654" y="-8258"/>
                  <a:pt x="5166947" y="-29319"/>
                  <a:pt x="5484443" y="0"/>
                </a:cubicBezTo>
                <a:cubicBezTo>
                  <a:pt x="5489986" y="247860"/>
                  <a:pt x="5496368" y="447788"/>
                  <a:pt x="5484443" y="646331"/>
                </a:cubicBezTo>
                <a:cubicBezTo>
                  <a:pt x="5311857" y="644338"/>
                  <a:pt x="5187788" y="634241"/>
                  <a:pt x="4908576" y="646331"/>
                </a:cubicBezTo>
                <a:cubicBezTo>
                  <a:pt x="4629364" y="658421"/>
                  <a:pt x="4566499" y="660852"/>
                  <a:pt x="4387554" y="646331"/>
                </a:cubicBezTo>
                <a:cubicBezTo>
                  <a:pt x="4208609" y="631810"/>
                  <a:pt x="3908632" y="670709"/>
                  <a:pt x="3647155" y="646331"/>
                </a:cubicBezTo>
                <a:cubicBezTo>
                  <a:pt x="3385678" y="621953"/>
                  <a:pt x="3311707" y="628752"/>
                  <a:pt x="3071288" y="646331"/>
                </a:cubicBezTo>
                <a:cubicBezTo>
                  <a:pt x="2830869" y="663910"/>
                  <a:pt x="2689601" y="624002"/>
                  <a:pt x="2330888" y="646331"/>
                </a:cubicBezTo>
                <a:cubicBezTo>
                  <a:pt x="1972175" y="668660"/>
                  <a:pt x="1871180" y="611739"/>
                  <a:pt x="1535644" y="646331"/>
                </a:cubicBezTo>
                <a:cubicBezTo>
                  <a:pt x="1200108" y="680923"/>
                  <a:pt x="1096855" y="654725"/>
                  <a:pt x="904933" y="646331"/>
                </a:cubicBezTo>
                <a:cubicBezTo>
                  <a:pt x="713011" y="637937"/>
                  <a:pt x="336159" y="637234"/>
                  <a:pt x="0" y="646331"/>
                </a:cubicBezTo>
                <a:cubicBezTo>
                  <a:pt x="-28415" y="483372"/>
                  <a:pt x="-25004" y="251337"/>
                  <a:pt x="0" y="0"/>
                </a:cubicBezTo>
                <a:close/>
              </a:path>
              <a:path w="5484443" h="646331" stroke="0" extrusionOk="0">
                <a:moveTo>
                  <a:pt x="0" y="0"/>
                </a:moveTo>
                <a:cubicBezTo>
                  <a:pt x="195693" y="9570"/>
                  <a:pt x="500674" y="6650"/>
                  <a:pt x="630711" y="0"/>
                </a:cubicBezTo>
                <a:cubicBezTo>
                  <a:pt x="760748" y="-6650"/>
                  <a:pt x="1044040" y="-13309"/>
                  <a:pt x="1151733" y="0"/>
                </a:cubicBezTo>
                <a:cubicBezTo>
                  <a:pt x="1259426" y="13309"/>
                  <a:pt x="1572688" y="24023"/>
                  <a:pt x="1946977" y="0"/>
                </a:cubicBezTo>
                <a:cubicBezTo>
                  <a:pt x="2321266" y="-24023"/>
                  <a:pt x="2376439" y="-738"/>
                  <a:pt x="2577688" y="0"/>
                </a:cubicBezTo>
                <a:cubicBezTo>
                  <a:pt x="2778937" y="738"/>
                  <a:pt x="3080986" y="907"/>
                  <a:pt x="3208399" y="0"/>
                </a:cubicBezTo>
                <a:cubicBezTo>
                  <a:pt x="3335812" y="-907"/>
                  <a:pt x="3751936" y="-16308"/>
                  <a:pt x="4003643" y="0"/>
                </a:cubicBezTo>
                <a:cubicBezTo>
                  <a:pt x="4255350" y="16308"/>
                  <a:pt x="4304579" y="-16842"/>
                  <a:pt x="4579510" y="0"/>
                </a:cubicBezTo>
                <a:cubicBezTo>
                  <a:pt x="4854441" y="16842"/>
                  <a:pt x="5146949" y="40238"/>
                  <a:pt x="5484443" y="0"/>
                </a:cubicBezTo>
                <a:cubicBezTo>
                  <a:pt x="5494974" y="255176"/>
                  <a:pt x="5513977" y="383225"/>
                  <a:pt x="5484443" y="646331"/>
                </a:cubicBezTo>
                <a:cubicBezTo>
                  <a:pt x="5232133" y="674141"/>
                  <a:pt x="5191704" y="649866"/>
                  <a:pt x="4908576" y="646331"/>
                </a:cubicBezTo>
                <a:cubicBezTo>
                  <a:pt x="4625448" y="642796"/>
                  <a:pt x="4413795" y="679442"/>
                  <a:pt x="4223021" y="646331"/>
                </a:cubicBezTo>
                <a:cubicBezTo>
                  <a:pt x="4032248" y="613220"/>
                  <a:pt x="3888968" y="643213"/>
                  <a:pt x="3592310" y="646331"/>
                </a:cubicBezTo>
                <a:cubicBezTo>
                  <a:pt x="3295652" y="649449"/>
                  <a:pt x="3050979" y="631662"/>
                  <a:pt x="2797066" y="646331"/>
                </a:cubicBezTo>
                <a:cubicBezTo>
                  <a:pt x="2543153" y="661000"/>
                  <a:pt x="2329055" y="634848"/>
                  <a:pt x="2001822" y="646331"/>
                </a:cubicBezTo>
                <a:cubicBezTo>
                  <a:pt x="1674589" y="657814"/>
                  <a:pt x="1603296" y="618425"/>
                  <a:pt x="1425955" y="646331"/>
                </a:cubicBezTo>
                <a:cubicBezTo>
                  <a:pt x="1248614" y="674237"/>
                  <a:pt x="977363" y="675094"/>
                  <a:pt x="740400" y="646331"/>
                </a:cubicBezTo>
                <a:cubicBezTo>
                  <a:pt x="503438" y="617568"/>
                  <a:pt x="288762" y="612231"/>
                  <a:pt x="0" y="646331"/>
                </a:cubicBezTo>
                <a:cubicBezTo>
                  <a:pt x="30194" y="329306"/>
                  <a:pt x="-29401" y="21400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Melt 150g of unsalted butter in the microwave or over a bain-marie.</a:t>
            </a:r>
          </a:p>
        </p:txBody>
      </p:sp>
    </p:spTree>
    <p:extLst>
      <p:ext uri="{BB962C8B-B14F-4D97-AF65-F5344CB8AC3E}">
        <p14:creationId xmlns:p14="http://schemas.microsoft.com/office/powerpoint/2010/main" val="1305385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413</Words>
  <Application>Microsoft Office PowerPoint</Application>
  <PresentationFormat>Widescreen</PresentationFormat>
  <Paragraphs>64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jelena ivanovic</dc:creator>
  <cp:lastModifiedBy>rachel ellis</cp:lastModifiedBy>
  <cp:revision>2</cp:revision>
  <dcterms:created xsi:type="dcterms:W3CDTF">2020-06-19T10:22:42Z</dcterms:created>
  <dcterms:modified xsi:type="dcterms:W3CDTF">2020-06-22T08:26:56Z</dcterms:modified>
</cp:coreProperties>
</file>