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8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9:22:09.053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318 475 16383,'21'7'0,"-1"6"0,-6-12 0,0 5 0,0-6 0,8 8 0,-7-7 0,7 6 0,0-7 0,-6 0 0,6 0 0,-8 0 0,-1 0 0,1 0 0,0 0 0,0 0 0,-6-6 0,4 5 0,-4-6 0,5 7 0,1-6 0,0 5 0,0-12 0,0 12 0,7-5 0,-5-1 0,6 6 0,0-13 0,-6 13 0,14-14 0,-6 14 0,-1-13 0,-1 13 0,0-13 0,-6 13 0,6-13 0,-8 13 0,7-13 0,-5 13 0,6-13 0,-8 6 0,0-6 0,0 7 0,-1-6 0,1 6 0,0-7 0,0 6 0,-7-4 0,6 10 0,-6-10 0,1 4 0,4 0 0,-10-4 0,10 10 0,-10-10 0,10 10 0,-10-10 0,10 4 0,-11-6 0,12 0 0,-12 0 0,11 0 0,-10 0 0,4 0 0,-6 0 0,-6 7 0,-2 7 0,-6 1 0,-8 12 0,-2-4 0,-18 8 0,8-1 0,-18 2 0,17-2 0,-17 2 0,17-2 0,-7-6 0,0 5 0,-2-5 0,-11 9 0,1-9 0,9 5 0,-7-5 0,17 6 0,-7-6 0,0 5 0,8-13 0,-8 13 0,10-13 0,0 12 0,8-12 0,-6 5 0,20-1 0,-11-5 0,14 6 0,-7-7 0,0 0 0,0 0 0,0 0 0,0 0 0,0 0 0,0 0 0,6-7 0,-4 6 0,10-12 0,2 6 0,8-7 0,6 0 0,0 6 0,7-12 0,3 9 0,8-12 0,0 7 0,0-1 0,10 0 0,2 0 0,1 0 0,7 7 0,-8-5 0,11 5 0,-11-8 0,-2 8 0,-10 3 0,-8 1 0,6 5 0,-15-6 0,7 1 0,-8 5 0,0-6 0,0 1 0,0 5 0,-1-6 0,1 1 0,0 5 0,0-6 0,-13 7 0,-17 0 0,-9 8 0,-5-1 0,0 9 0,-4 0 0,-1 0 0,-17-6 0,17 4 0,-17-4 0,8 7 0,-1 0 0,-7-7 0,18 4 0,-8-12 0,18 11 0,-6-11 0,14 4 0,-6-6 0,8 0 0,0 0 0,0 0 0,0 0 0,6-6 0,-4-2 0,10-6 0,-10 0 0,10 0 0,-4 0 0,0 0 0,4 1 0,-10-1 0,10 0 0,-10 0 0,10 0 0,-10 6 0,10 8 0,-4 8 0,6 5 0,0 1 0,0 0 0,0 0 0,0 0 0,6-1 0,2 1 0,6 0 0,-7 0 0,6-6 0,-6 4 0,7-11 0,0 12 0,8-12 0,-6 11 0,14-3 0,-15-1 0,15 6 0,-14-6 0,14 1 0,-6 4 0,8-4 0,0 0 0,0-2 0,0 0 0,-1-5 0,1 5 0,-8-7 0,-2 6 0,-8-5 0,0 6 0,0-7 0,-7-7 0,6 6 0,-6-12 0,1 6 0,4-7 0,-4 6 0,6-4 0,-1 4 0,1-6 0,0 0 0,0 0 0,0 0 0,-1 0 0,1 6 0,0-4 0,0 4 0,0-6 0,0 0 0,-1 7 0,1-6 0,0 5 0,8-6 0,-13-1 0,12 7 0,-5-6 0,-1 6 0,7 0 0,0-6 0,-6 6 0,0-7 0,-4 1 0,-4 7 0,5-6 0,-5 6 0,4-1 0,-10 8 0,4 7 0,-13 15 0,5-6 0,-11 6 0,5-8 0,-7 8 0,1-7 0,-9 15 0,7-14 0,-7 14 0,1-13 0,-3 6 0,1-8 0,-6 1 0,6-1 0,-8 1 0,0 0 0,0-1 0,-10 2 0,7-8 0,-17 8 0,17-8 0,-7 1 0,0 5 0,8-13 0,-18 14 0,17-14 0,-7 6 0,10-8 0,0 0 0,-10 0 0,7 0 0,1 0 0,4 0 0,14 0 0,-6-6 0,0-3 0,6-5 0,-5 5 0,7-3 0,0 4 0,6-6 0,-5 0 0,12 0 0,-5 0 0,0 0 0,4 0 0,-4 0 0,-1-8 0,5 6 0,-5-6 0,7 8 0,0-8 0,0 6 0,0-6 0,0 9 0,0-1 0,0 0 0,6 12 0,2 3 0,5 13 0,1 0 0,8 1 0,2 0 0,8 1 0,10 1 0,-8-1 0,18-6 0,-8 5 0,11-5 0,11 0 0,-8-2 0,8-8 0,-11 8 0,-11-6 0,-2 6 0,-18-8 0,-2 0 0,-15-6 0,6 4 0,-12 2 0,-1 8 0,-1 6 0,-12 0 0,5-1 0,-6 1 0,0 0 0,1 0 0,5 0 0,-5-1 0,6 1 0,-7 0 0,0-6 0,0 4 0,0-4 0,0-1 0,0 6 0,0-12 0,0 11 0,0-10 0,0 4 0,-8-6 0,6 0 0,-6 0 0,8 0 0,-8-7 0,-2-2 0,0-6 0,-6-1 0,6 1 0,0 0 0,-6-1 0,6 1 0,0 0 0,2 0 0,8 1 0,0 0 0,0 6 0,1-4 0,-1 10 0,0-10 0,0 10 0,6-10 0,-4 10 0,4-10 0,-6 4 0,0 0 0,6-4 0,-4 4 0,10-6 0,-4 0 0,6 0 0,6 7 0,2-6 0,14 12 0,2-5 0,7 6 0,11 0 0,-7 0 0,17 0 0,-8 0 0,11 0 0,-11 0 0,8-9 0,-8 7 0,1-6 0,7 8 0,-18 0 0,8 0 0,-10 0 0,-8 0 0,-2 0 0,-8 0 0,-1 0 0,1 0 0,0 0 0,0 0 0,-7-6 0,6 5 0,-6-12 0,7 12 0,0-6 0,0 7 0,0-6 0,-1 5 0,1-6 0,8 0 0,-6 6 0,6-13 0,0 13 0,-13-12 0,20 12 0,-20-12 0,13 6 0,-8-7 0,0 6 0,0-5 0,-1 12 0,-5-11 0,-2 16 0,-12 4 0,-2 1 0,-6 9 0,0-10 0,-8 7 0,6-1 0,-6 1 0,9-2 0,-1 1 0,0 0 0,-8 1 0,6-1 0,-6 1 0,8-2 0,0 1 0,-8 1 0,12-1 0,-10 1 0,12-8 0,-6 6 0,0-12 0,6 12 0,-4-12 0,10 11 0,-4-10 0,6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4T19:22:14.013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1359 58 16383,'0'21'0,"0"-1"0,0-6 0,-6 0 0,5 8 0,-6-7 0,7 7 0,0 0 0,-6-6 0,5 14 0,-5-14 0,-1 5 0,6-7 0,-5 8 0,-1-6 0,6 6 0,-12-8 0,12-1 0,-5 1 0,-1 0 0,6 0 0,-5 0 0,0-1 0,4 1 0,-4 0 0,6 0 0,0-41 0,0 10 0,7-35 0,-5 20 0,5 0 0,0-1 0,-5 1 0,5 0 0,1-10 0,-6 16 0,6-14 0,-8 24 0,0-6 0,0 8 0,6 0 0,-5 0 0,6 0 0,-7 0 0,0 0 0,0 0 0,-7 13 0,-1 10 0,0 7 0,-7 14 0,7-14 0,-7 14 0,-1-7 0,1 1 0,-1 6 0,2-14 0,-2 14 0,2-14 0,6 14 0,-5-15 0,5 7 0,-6-8 0,1 0 0,-1 0 0,0 0 0,6-1 0,-5 1 0,5 8 0,-6-12 0,-1 10 0,1-12 0,0 6 0,0-1 0,0 1 0,-8-6 0,6 4 0,-6-10 0,8 10 0,0-4 0,0-1 0,-8 6 0,-2-4 0,0 0 0,2 4 0,8-11 0,-8 11 0,6-11 0,-14 5 0,6-7 0,-8 0 0,0 0 0,0 0 0,0 0 0,0 0 0,-10 0 0,7 0 0,-17 0 0,18-7 0,-18 5 0,17-12 0,-7 5 0,10-7 0,8 1 0,-6-1 0,14 2 0,-6-1 0,8 1 0,-1-8 0,7 6 0,-5-6 0,5 8 0,0-8 0,-4 6 0,11-6 0,-6 8 0,1 0 0,5 0 0,-6 0 0,7 0 0,0 0 0,0 0 0,7 7 0,0 7 0,7 7 0,0 1 0,8 12 0,2-9 0,7 5 0,1-2 0,0-5 0,0 7 0,0-7 0,0 5 0,0-5 0,0 0 0,0 5 0,0-12 0,-8 5 0,-3-7 0,-7 6 0,0-5 0,0 5 0,0-6 0,-1 0 0,1 0 0,0 0 0,-12 0 0,-16-6 0,-12 5 0,-2-12 0,-2-2 0,6-2 0,-8-14 0,0 13 0,0-5 0,0 7 0,7-7 0,-5 12 0,13-9 0,-5 12 0,8 0 0,6-4 0,-4 10 0,16-4 0,4 6 0,7 6 0,13 3 0,-4 6 0,8 1 0,-8-1 0,6 1 0,-14-2 0,13 1 0,-13-1 0,14-5 0,-14 3 0,6-10 0,-14 10 0,4-10 0,-5 4 0,1-12 0,-2-2 0,-6-6 0,0-8 0,0 6 0,0-6 0,0 8 0,0 0 0,0 0 0,-6 0 0,5 0 0,-12 7 0,12-6 0,-12 12 0,12-12 0,-12 12 0,12-12 0,-12 12 0,12-12 0,-12 12 0,6-12 0,-7 12 0,0-12 0,6 18 0,2-3 0,6 11 0,0 1 0,0 0 0,0 0 0,0 8 0,0-7 0,0 7 0,6-8 0,-5 8 0,12-6 0,-6 6 0,1-9 0,4 1 0,-4-6 0,0 4 0,4-4 0,-4 6 0,5-7 0,-5 6 0,4-12 0,-10 11 0,10-10 0,-4 4 0,6 0 0,-1-4 0,1 4 0,8-6 0,-6 6 0,14-4 0,-6 4 0,0-6 0,6 0 0,-15 0 0,7 0 0,0-7 0,2-2 0,8 0 0,-8-5 0,-2 7 0,-1-8 0,-5 1 0,6 5 0,-8-4 0,0 12 0,0-11 0,-1 10 0,1-10 0,0 10 0,0-4 0,-7 0 0,6 4 0,-12-10 0,-9 10 0,-2-4 0,-20 6 0,14 6 0,-14-4 0,6 4 0,-8 1 0,0-5 0,8 11 0,-6-12 0,14 12 0,-6-12 0,15 11 0,-6-10 0,12-2 0,1-8 0,15-7 0,9 0 0,8-1 0,0 0 0,-8 1 0,6 6 0,-14-3 0,5 10 0,-13-10 0,-8 16 0,-8 4 0,0 7 0,-4-1 0,11-2 0,-6-4 0,13 0 0,2-2 0,14-6 0,-6 0 0,14-7 0,-6 5 0,8-12 0,-1 5 0,-7-6 0,6-1 0,-14 2 0,6 5 0,0-12 0,-6 12 0,5-13 0,-7 14 0,0-4 0,0 4 0,-7-6 0,6 6 0,-12-4 0,5 4 0,-6-6 0,0 0 0,7 0 0,-6 0 0,5 0 0,-6 0 0,-6 7 0,-2 6 0,-6 9 0,7 6 0,-7 8 0,12-6 0,-11 5 0,4 1 0,-5-6 0,6 14 0,-5-14 0,12 6 0,-12-8 0,12-1 0,-12 1 0,12 0 0,-12 0 0,12 0 0,-12-1 0,12 1 0,-12-6 0,12-2 0,-5-6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73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07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98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4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17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78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3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77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51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245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11/24/20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4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tars-shiny-golden-christmas-152191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rees-by-lake-against-sky-during-winter-306825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yofall.gamepedia.com/Fur_Coat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rees-by-lake-against-sky-during-winter-306825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cap-hat-warm-winter-green-orange-295160/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trees-by-lake-against-sky-during-winter-306825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mittens-gloves-winter-season-cold-3031401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enquirer.com/2016/11/second-life-christmas-sims-worth-seeing.htm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fr/santa-chemin%C3%A9e-coinc%C3%A9-no%C3%ABl-2946681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pixabay.com/en/christmas-village-houses-snow-1054384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hyperlink" Target="https://pixabay.com/en/santa-chimney-stuck-christmas-2933399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ideo 17">
            <a:extLst>
              <a:ext uri="{FF2B5EF4-FFF2-40B4-BE49-F238E27FC236}">
                <a16:creationId xmlns:a16="http://schemas.microsoft.com/office/drawing/2014/main" id="{FBAF5211-07B5-45BA-8E6C-83D88209C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3" y="0"/>
            <a:ext cx="12191997" cy="68580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4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B1CF57-C90A-6F47-A56D-4EFF8DEC3D22}"/>
              </a:ext>
            </a:extLst>
          </p:cNvPr>
          <p:cNvSpPr txBox="1"/>
          <p:nvPr/>
        </p:nvSpPr>
        <p:spPr>
          <a:xfrm>
            <a:off x="1481959" y="2554014"/>
            <a:ext cx="8891751" cy="144655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2"/>
                </a:solidFill>
                <a:latin typeface="Comic Sans MS" panose="030F0902030302020204" pitchFamily="66" charset="0"/>
              </a:rPr>
              <a:t>Christmas Songs</a:t>
            </a:r>
          </a:p>
        </p:txBody>
      </p:sp>
    </p:spTree>
    <p:extLst>
      <p:ext uri="{BB962C8B-B14F-4D97-AF65-F5344CB8AC3E}">
        <p14:creationId xmlns:p14="http://schemas.microsoft.com/office/powerpoint/2010/main" val="35703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lamp&#10;&#10;Description automatically generated">
            <a:extLst>
              <a:ext uri="{FF2B5EF4-FFF2-40B4-BE49-F238E27FC236}">
                <a16:creationId xmlns:a16="http://schemas.microsoft.com/office/drawing/2014/main" id="{20FF6AFF-0C49-4F41-87B5-D5AE81933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067" r="2" b="4208"/>
          <a:stretch/>
        </p:blipFill>
        <p:spPr>
          <a:xfrm>
            <a:off x="5463082" y="148291"/>
            <a:ext cx="7950886" cy="685799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</p:spPr>
      </p:pic>
      <p:sp>
        <p:nvSpPr>
          <p:cNvPr id="10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AB831-5250-D24C-A94D-7871B28FD3C3}"/>
              </a:ext>
            </a:extLst>
          </p:cNvPr>
          <p:cNvSpPr txBox="1"/>
          <p:nvPr/>
        </p:nvSpPr>
        <p:spPr>
          <a:xfrm>
            <a:off x="840258" y="2227468"/>
            <a:ext cx="5053914" cy="3355086"/>
          </a:xfrm>
          <a:prstGeom prst="rect">
            <a:avLst/>
          </a:prstGeom>
          <a:solidFill>
            <a:schemeClr val="accent1">
              <a:alpha val="50000"/>
            </a:schemeClr>
          </a:solidFill>
          <a:ln w="38100">
            <a:solidFill>
              <a:srgbClr val="7030A0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Twinkle, twinkle little star,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How I wonder what you are.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Up above the world so high,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Like a diamond in the sky.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Twinkle, twinkle little star,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2"/>
                </a:solidFill>
                <a:latin typeface="Comic Sans MS" panose="030F0902030302020204" pitchFamily="66" charset="0"/>
              </a:rPr>
              <a:t>How I wonder what you are.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C17A6E-AECC-9348-94B2-EC51C41119F5}"/>
              </a:ext>
            </a:extLst>
          </p:cNvPr>
          <p:cNvSpPr txBox="1"/>
          <p:nvPr/>
        </p:nvSpPr>
        <p:spPr>
          <a:xfrm>
            <a:off x="504566" y="603104"/>
            <a:ext cx="5725297" cy="584775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  <a:latin typeface="Comic Sans MS" panose="030F0902030302020204" pitchFamily="66" charset="0"/>
              </a:rPr>
              <a:t>Twinkle, Twinkle Little Star</a:t>
            </a:r>
          </a:p>
        </p:txBody>
      </p:sp>
    </p:spTree>
    <p:extLst>
      <p:ext uri="{BB962C8B-B14F-4D97-AF65-F5344CB8AC3E}">
        <p14:creationId xmlns:p14="http://schemas.microsoft.com/office/powerpoint/2010/main" val="5628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now covered field&#10;&#10;Description automatically generated">
            <a:extLst>
              <a:ext uri="{FF2B5EF4-FFF2-40B4-BE49-F238E27FC236}">
                <a16:creationId xmlns:a16="http://schemas.microsoft.com/office/drawing/2014/main" id="{C9442133-12C2-A643-9A9F-2BB2F41C5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00CAB-EEC5-254A-A7E1-E17805BFA748}"/>
              </a:ext>
            </a:extLst>
          </p:cNvPr>
          <p:cNvSpPr txBox="1"/>
          <p:nvPr/>
        </p:nvSpPr>
        <p:spPr>
          <a:xfrm>
            <a:off x="395416" y="1569309"/>
            <a:ext cx="6240162" cy="2606163"/>
          </a:xfrm>
          <a:custGeom>
            <a:avLst/>
            <a:gdLst>
              <a:gd name="connsiteX0" fmla="*/ 0 w 6240162"/>
              <a:gd name="connsiteY0" fmla="*/ 0 h 2606163"/>
              <a:gd name="connsiteX1" fmla="*/ 630950 w 6240162"/>
              <a:gd name="connsiteY1" fmla="*/ 0 h 2606163"/>
              <a:gd name="connsiteX2" fmla="*/ 1137096 w 6240162"/>
              <a:gd name="connsiteY2" fmla="*/ 0 h 2606163"/>
              <a:gd name="connsiteX3" fmla="*/ 1955251 w 6240162"/>
              <a:gd name="connsiteY3" fmla="*/ 0 h 2606163"/>
              <a:gd name="connsiteX4" fmla="*/ 2523799 w 6240162"/>
              <a:gd name="connsiteY4" fmla="*/ 0 h 2606163"/>
              <a:gd name="connsiteX5" fmla="*/ 3279552 w 6240162"/>
              <a:gd name="connsiteY5" fmla="*/ 0 h 2606163"/>
              <a:gd name="connsiteX6" fmla="*/ 3910502 w 6240162"/>
              <a:gd name="connsiteY6" fmla="*/ 0 h 2606163"/>
              <a:gd name="connsiteX7" fmla="*/ 4728656 w 6240162"/>
              <a:gd name="connsiteY7" fmla="*/ 0 h 2606163"/>
              <a:gd name="connsiteX8" fmla="*/ 5484409 w 6240162"/>
              <a:gd name="connsiteY8" fmla="*/ 0 h 2606163"/>
              <a:gd name="connsiteX9" fmla="*/ 6240162 w 6240162"/>
              <a:gd name="connsiteY9" fmla="*/ 0 h 2606163"/>
              <a:gd name="connsiteX10" fmla="*/ 6240162 w 6240162"/>
              <a:gd name="connsiteY10" fmla="*/ 573356 h 2606163"/>
              <a:gd name="connsiteX11" fmla="*/ 6240162 w 6240162"/>
              <a:gd name="connsiteY11" fmla="*/ 1198835 h 2606163"/>
              <a:gd name="connsiteX12" fmla="*/ 6240162 w 6240162"/>
              <a:gd name="connsiteY12" fmla="*/ 1798252 h 2606163"/>
              <a:gd name="connsiteX13" fmla="*/ 6240162 w 6240162"/>
              <a:gd name="connsiteY13" fmla="*/ 2606163 h 2606163"/>
              <a:gd name="connsiteX14" fmla="*/ 5734016 w 6240162"/>
              <a:gd name="connsiteY14" fmla="*/ 2606163 h 2606163"/>
              <a:gd name="connsiteX15" fmla="*/ 5040664 w 6240162"/>
              <a:gd name="connsiteY15" fmla="*/ 2606163 h 2606163"/>
              <a:gd name="connsiteX16" fmla="*/ 4284911 w 6240162"/>
              <a:gd name="connsiteY16" fmla="*/ 2606163 h 2606163"/>
              <a:gd name="connsiteX17" fmla="*/ 3466757 w 6240162"/>
              <a:gd name="connsiteY17" fmla="*/ 2606163 h 2606163"/>
              <a:gd name="connsiteX18" fmla="*/ 2960610 w 6240162"/>
              <a:gd name="connsiteY18" fmla="*/ 2606163 h 2606163"/>
              <a:gd name="connsiteX19" fmla="*/ 2204857 w 6240162"/>
              <a:gd name="connsiteY19" fmla="*/ 2606163 h 2606163"/>
              <a:gd name="connsiteX20" fmla="*/ 1636309 w 6240162"/>
              <a:gd name="connsiteY20" fmla="*/ 2606163 h 2606163"/>
              <a:gd name="connsiteX21" fmla="*/ 1130163 w 6240162"/>
              <a:gd name="connsiteY21" fmla="*/ 2606163 h 2606163"/>
              <a:gd name="connsiteX22" fmla="*/ 0 w 6240162"/>
              <a:gd name="connsiteY22" fmla="*/ 2606163 h 2606163"/>
              <a:gd name="connsiteX23" fmla="*/ 0 w 6240162"/>
              <a:gd name="connsiteY23" fmla="*/ 2006746 h 2606163"/>
              <a:gd name="connsiteX24" fmla="*/ 0 w 6240162"/>
              <a:gd name="connsiteY24" fmla="*/ 1329143 h 2606163"/>
              <a:gd name="connsiteX25" fmla="*/ 0 w 6240162"/>
              <a:gd name="connsiteY25" fmla="*/ 755787 h 2606163"/>
              <a:gd name="connsiteX26" fmla="*/ 0 w 6240162"/>
              <a:gd name="connsiteY26" fmla="*/ 0 h 260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40162" h="2606163" fill="none" extrusionOk="0">
                <a:moveTo>
                  <a:pt x="0" y="0"/>
                </a:moveTo>
                <a:cubicBezTo>
                  <a:pt x="148868" y="-14826"/>
                  <a:pt x="416610" y="-28144"/>
                  <a:pt x="630950" y="0"/>
                </a:cubicBezTo>
                <a:cubicBezTo>
                  <a:pt x="845290" y="28144"/>
                  <a:pt x="944603" y="-4757"/>
                  <a:pt x="1137096" y="0"/>
                </a:cubicBezTo>
                <a:cubicBezTo>
                  <a:pt x="1329589" y="4757"/>
                  <a:pt x="1547929" y="4443"/>
                  <a:pt x="1955251" y="0"/>
                </a:cubicBezTo>
                <a:cubicBezTo>
                  <a:pt x="2362573" y="-4443"/>
                  <a:pt x="2287755" y="-5066"/>
                  <a:pt x="2523799" y="0"/>
                </a:cubicBezTo>
                <a:cubicBezTo>
                  <a:pt x="2759843" y="5066"/>
                  <a:pt x="2949220" y="17969"/>
                  <a:pt x="3279552" y="0"/>
                </a:cubicBezTo>
                <a:cubicBezTo>
                  <a:pt x="3609884" y="-17969"/>
                  <a:pt x="3652099" y="-5761"/>
                  <a:pt x="3910502" y="0"/>
                </a:cubicBezTo>
                <a:cubicBezTo>
                  <a:pt x="4168905" y="5761"/>
                  <a:pt x="4460804" y="-23405"/>
                  <a:pt x="4728656" y="0"/>
                </a:cubicBezTo>
                <a:cubicBezTo>
                  <a:pt x="4996508" y="23405"/>
                  <a:pt x="5286782" y="-12245"/>
                  <a:pt x="5484409" y="0"/>
                </a:cubicBezTo>
                <a:cubicBezTo>
                  <a:pt x="5682036" y="12245"/>
                  <a:pt x="6087475" y="-7535"/>
                  <a:pt x="6240162" y="0"/>
                </a:cubicBezTo>
                <a:cubicBezTo>
                  <a:pt x="6243947" y="188840"/>
                  <a:pt x="6227780" y="333242"/>
                  <a:pt x="6240162" y="573356"/>
                </a:cubicBezTo>
                <a:cubicBezTo>
                  <a:pt x="6252544" y="813470"/>
                  <a:pt x="6259483" y="956068"/>
                  <a:pt x="6240162" y="1198835"/>
                </a:cubicBezTo>
                <a:cubicBezTo>
                  <a:pt x="6220841" y="1441602"/>
                  <a:pt x="6256760" y="1663942"/>
                  <a:pt x="6240162" y="1798252"/>
                </a:cubicBezTo>
                <a:cubicBezTo>
                  <a:pt x="6223564" y="1932562"/>
                  <a:pt x="6249297" y="2360232"/>
                  <a:pt x="6240162" y="2606163"/>
                </a:cubicBezTo>
                <a:cubicBezTo>
                  <a:pt x="6059992" y="2622928"/>
                  <a:pt x="5891337" y="2606732"/>
                  <a:pt x="5734016" y="2606163"/>
                </a:cubicBezTo>
                <a:cubicBezTo>
                  <a:pt x="5576695" y="2605594"/>
                  <a:pt x="5355487" y="2609348"/>
                  <a:pt x="5040664" y="2606163"/>
                </a:cubicBezTo>
                <a:cubicBezTo>
                  <a:pt x="4725841" y="2602978"/>
                  <a:pt x="4518120" y="2608882"/>
                  <a:pt x="4284911" y="2606163"/>
                </a:cubicBezTo>
                <a:cubicBezTo>
                  <a:pt x="4051702" y="2603444"/>
                  <a:pt x="3752677" y="2581856"/>
                  <a:pt x="3466757" y="2606163"/>
                </a:cubicBezTo>
                <a:cubicBezTo>
                  <a:pt x="3180837" y="2630470"/>
                  <a:pt x="3092725" y="2586056"/>
                  <a:pt x="2960610" y="2606163"/>
                </a:cubicBezTo>
                <a:cubicBezTo>
                  <a:pt x="2828495" y="2626270"/>
                  <a:pt x="2363856" y="2599303"/>
                  <a:pt x="2204857" y="2606163"/>
                </a:cubicBezTo>
                <a:cubicBezTo>
                  <a:pt x="2045858" y="2613023"/>
                  <a:pt x="1847608" y="2587175"/>
                  <a:pt x="1636309" y="2606163"/>
                </a:cubicBezTo>
                <a:cubicBezTo>
                  <a:pt x="1425010" y="2625151"/>
                  <a:pt x="1329553" y="2581911"/>
                  <a:pt x="1130163" y="2606163"/>
                </a:cubicBezTo>
                <a:cubicBezTo>
                  <a:pt x="930773" y="2630415"/>
                  <a:pt x="427455" y="2605219"/>
                  <a:pt x="0" y="2606163"/>
                </a:cubicBezTo>
                <a:cubicBezTo>
                  <a:pt x="8915" y="2391110"/>
                  <a:pt x="-17274" y="2151294"/>
                  <a:pt x="0" y="2006746"/>
                </a:cubicBezTo>
                <a:cubicBezTo>
                  <a:pt x="17274" y="1862198"/>
                  <a:pt x="-24229" y="1489052"/>
                  <a:pt x="0" y="1329143"/>
                </a:cubicBezTo>
                <a:cubicBezTo>
                  <a:pt x="24229" y="1169234"/>
                  <a:pt x="20894" y="1014521"/>
                  <a:pt x="0" y="755787"/>
                </a:cubicBezTo>
                <a:cubicBezTo>
                  <a:pt x="-20894" y="497053"/>
                  <a:pt x="-32777" y="177984"/>
                  <a:pt x="0" y="0"/>
                </a:cubicBezTo>
                <a:close/>
              </a:path>
              <a:path w="6240162" h="2606163" stroke="0" extrusionOk="0">
                <a:moveTo>
                  <a:pt x="0" y="0"/>
                </a:moveTo>
                <a:cubicBezTo>
                  <a:pt x="129837" y="8052"/>
                  <a:pt x="481471" y="-20884"/>
                  <a:pt x="630950" y="0"/>
                </a:cubicBezTo>
                <a:cubicBezTo>
                  <a:pt x="780429" y="20884"/>
                  <a:pt x="963169" y="-3175"/>
                  <a:pt x="1261899" y="0"/>
                </a:cubicBezTo>
                <a:cubicBezTo>
                  <a:pt x="1560629" y="3175"/>
                  <a:pt x="1676686" y="19593"/>
                  <a:pt x="1830448" y="0"/>
                </a:cubicBezTo>
                <a:cubicBezTo>
                  <a:pt x="1984210" y="-19593"/>
                  <a:pt x="2279396" y="31917"/>
                  <a:pt x="2586200" y="0"/>
                </a:cubicBezTo>
                <a:cubicBezTo>
                  <a:pt x="2893004" y="-31917"/>
                  <a:pt x="3003517" y="-990"/>
                  <a:pt x="3341953" y="0"/>
                </a:cubicBezTo>
                <a:cubicBezTo>
                  <a:pt x="3680389" y="990"/>
                  <a:pt x="3769014" y="16846"/>
                  <a:pt x="3910502" y="0"/>
                </a:cubicBezTo>
                <a:cubicBezTo>
                  <a:pt x="4051990" y="-16846"/>
                  <a:pt x="4201868" y="14855"/>
                  <a:pt x="4479050" y="0"/>
                </a:cubicBezTo>
                <a:cubicBezTo>
                  <a:pt x="4756232" y="-14855"/>
                  <a:pt x="4903078" y="-29374"/>
                  <a:pt x="5234803" y="0"/>
                </a:cubicBezTo>
                <a:cubicBezTo>
                  <a:pt x="5566528" y="29374"/>
                  <a:pt x="5984248" y="-43278"/>
                  <a:pt x="6240162" y="0"/>
                </a:cubicBezTo>
                <a:cubicBezTo>
                  <a:pt x="6212816" y="137949"/>
                  <a:pt x="6261891" y="442220"/>
                  <a:pt x="6240162" y="625479"/>
                </a:cubicBezTo>
                <a:cubicBezTo>
                  <a:pt x="6218433" y="808738"/>
                  <a:pt x="6218143" y="998253"/>
                  <a:pt x="6240162" y="1329143"/>
                </a:cubicBezTo>
                <a:cubicBezTo>
                  <a:pt x="6262181" y="1660033"/>
                  <a:pt x="6212059" y="1633983"/>
                  <a:pt x="6240162" y="1928561"/>
                </a:cubicBezTo>
                <a:cubicBezTo>
                  <a:pt x="6268265" y="2223139"/>
                  <a:pt x="6252436" y="2455396"/>
                  <a:pt x="6240162" y="2606163"/>
                </a:cubicBezTo>
                <a:cubicBezTo>
                  <a:pt x="5899496" y="2612269"/>
                  <a:pt x="5805071" y="2602178"/>
                  <a:pt x="5546811" y="2606163"/>
                </a:cubicBezTo>
                <a:cubicBezTo>
                  <a:pt x="5288551" y="2610148"/>
                  <a:pt x="5077102" y="2570797"/>
                  <a:pt x="4791058" y="2606163"/>
                </a:cubicBezTo>
                <a:cubicBezTo>
                  <a:pt x="4505014" y="2641529"/>
                  <a:pt x="4484314" y="2626884"/>
                  <a:pt x="4222510" y="2606163"/>
                </a:cubicBezTo>
                <a:cubicBezTo>
                  <a:pt x="3960706" y="2585442"/>
                  <a:pt x="3724984" y="2585718"/>
                  <a:pt x="3404355" y="2606163"/>
                </a:cubicBezTo>
                <a:cubicBezTo>
                  <a:pt x="3083727" y="2626608"/>
                  <a:pt x="2999519" y="2617264"/>
                  <a:pt x="2711004" y="2606163"/>
                </a:cubicBezTo>
                <a:cubicBezTo>
                  <a:pt x="2422489" y="2595062"/>
                  <a:pt x="2104512" y="2598192"/>
                  <a:pt x="1892849" y="2606163"/>
                </a:cubicBezTo>
                <a:cubicBezTo>
                  <a:pt x="1681187" y="2614134"/>
                  <a:pt x="1545565" y="2622077"/>
                  <a:pt x="1199498" y="2606163"/>
                </a:cubicBezTo>
                <a:cubicBezTo>
                  <a:pt x="853431" y="2590249"/>
                  <a:pt x="747139" y="2606256"/>
                  <a:pt x="630950" y="2606163"/>
                </a:cubicBezTo>
                <a:cubicBezTo>
                  <a:pt x="514761" y="2606070"/>
                  <a:pt x="209240" y="2610396"/>
                  <a:pt x="0" y="2606163"/>
                </a:cubicBezTo>
                <a:cubicBezTo>
                  <a:pt x="28525" y="2468989"/>
                  <a:pt x="15552" y="2150745"/>
                  <a:pt x="0" y="1954622"/>
                </a:cubicBezTo>
                <a:cubicBezTo>
                  <a:pt x="-15552" y="1758499"/>
                  <a:pt x="22820" y="1497715"/>
                  <a:pt x="0" y="1277020"/>
                </a:cubicBezTo>
                <a:cubicBezTo>
                  <a:pt x="-22820" y="1056325"/>
                  <a:pt x="-2120" y="964135"/>
                  <a:pt x="0" y="677602"/>
                </a:cubicBezTo>
                <a:cubicBezTo>
                  <a:pt x="2120" y="391069"/>
                  <a:pt x="-33487" y="291635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1902284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Put your </a:t>
            </a:r>
            <a:r>
              <a:rPr lang="en-US" sz="2800" u="sng" dirty="0">
                <a:solidFill>
                  <a:schemeClr val="bg1"/>
                </a:solidFill>
                <a:latin typeface="Comic Sans MS" panose="030F0902030302020204" pitchFamily="66" charset="0"/>
              </a:rPr>
              <a:t>coat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on, put your </a:t>
            </a:r>
            <a:r>
              <a:rPr lang="en-US" sz="2800" u="sng" dirty="0">
                <a:solidFill>
                  <a:schemeClr val="bg1"/>
                </a:solidFill>
                <a:latin typeface="Comic Sans MS" panose="030F0902030302020204" pitchFamily="66" charset="0"/>
              </a:rPr>
              <a:t>coat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on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And make yourself nice and cosy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Put your </a:t>
            </a:r>
            <a:r>
              <a:rPr lang="en-US" sz="2800" u="sng" dirty="0">
                <a:solidFill>
                  <a:schemeClr val="bg1"/>
                </a:solidFill>
                <a:latin typeface="Comic Sans MS" panose="030F0902030302020204" pitchFamily="66" charset="0"/>
              </a:rPr>
              <a:t>coat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on, put your </a:t>
            </a:r>
            <a:r>
              <a:rPr lang="en-US" sz="2800" u="sng" dirty="0">
                <a:solidFill>
                  <a:schemeClr val="bg1"/>
                </a:solidFill>
                <a:latin typeface="Comic Sans MS" panose="030F0902030302020204" pitchFamily="66" charset="0"/>
              </a:rPr>
              <a:t>coat</a:t>
            </a: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 on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And come along out to play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EC6388-0C2B-C542-877C-22D94AE13B5E}"/>
              </a:ext>
            </a:extLst>
          </p:cNvPr>
          <p:cNvSpPr txBox="1"/>
          <p:nvPr/>
        </p:nvSpPr>
        <p:spPr>
          <a:xfrm>
            <a:off x="1458097" y="288325"/>
            <a:ext cx="4114800" cy="749308"/>
          </a:xfrm>
          <a:custGeom>
            <a:avLst/>
            <a:gdLst>
              <a:gd name="connsiteX0" fmla="*/ 0 w 4114800"/>
              <a:gd name="connsiteY0" fmla="*/ 0 h 749308"/>
              <a:gd name="connsiteX1" fmla="*/ 726948 w 4114800"/>
              <a:gd name="connsiteY1" fmla="*/ 0 h 749308"/>
              <a:gd name="connsiteX2" fmla="*/ 1412748 w 4114800"/>
              <a:gd name="connsiteY2" fmla="*/ 0 h 749308"/>
              <a:gd name="connsiteX3" fmla="*/ 2016252 w 4114800"/>
              <a:gd name="connsiteY3" fmla="*/ 0 h 749308"/>
              <a:gd name="connsiteX4" fmla="*/ 2702052 w 4114800"/>
              <a:gd name="connsiteY4" fmla="*/ 0 h 749308"/>
              <a:gd name="connsiteX5" fmla="*/ 3305556 w 4114800"/>
              <a:gd name="connsiteY5" fmla="*/ 0 h 749308"/>
              <a:gd name="connsiteX6" fmla="*/ 4114800 w 4114800"/>
              <a:gd name="connsiteY6" fmla="*/ 0 h 749308"/>
              <a:gd name="connsiteX7" fmla="*/ 4114800 w 4114800"/>
              <a:gd name="connsiteY7" fmla="*/ 389640 h 749308"/>
              <a:gd name="connsiteX8" fmla="*/ 4114800 w 4114800"/>
              <a:gd name="connsiteY8" fmla="*/ 749308 h 749308"/>
              <a:gd name="connsiteX9" fmla="*/ 3511296 w 4114800"/>
              <a:gd name="connsiteY9" fmla="*/ 749308 h 749308"/>
              <a:gd name="connsiteX10" fmla="*/ 2784348 w 4114800"/>
              <a:gd name="connsiteY10" fmla="*/ 749308 h 749308"/>
              <a:gd name="connsiteX11" fmla="*/ 2180844 w 4114800"/>
              <a:gd name="connsiteY11" fmla="*/ 749308 h 749308"/>
              <a:gd name="connsiteX12" fmla="*/ 1618488 w 4114800"/>
              <a:gd name="connsiteY12" fmla="*/ 749308 h 749308"/>
              <a:gd name="connsiteX13" fmla="*/ 891540 w 4114800"/>
              <a:gd name="connsiteY13" fmla="*/ 749308 h 749308"/>
              <a:gd name="connsiteX14" fmla="*/ 0 w 4114800"/>
              <a:gd name="connsiteY14" fmla="*/ 749308 h 749308"/>
              <a:gd name="connsiteX15" fmla="*/ 0 w 4114800"/>
              <a:gd name="connsiteY15" fmla="*/ 389640 h 749308"/>
              <a:gd name="connsiteX16" fmla="*/ 0 w 4114800"/>
              <a:gd name="connsiteY16" fmla="*/ 0 h 74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4800" h="749308" fill="none" extrusionOk="0">
                <a:moveTo>
                  <a:pt x="0" y="0"/>
                </a:moveTo>
                <a:cubicBezTo>
                  <a:pt x="284427" y="-17175"/>
                  <a:pt x="476997" y="-2861"/>
                  <a:pt x="726948" y="0"/>
                </a:cubicBezTo>
                <a:cubicBezTo>
                  <a:pt x="976899" y="2861"/>
                  <a:pt x="1119458" y="-31817"/>
                  <a:pt x="1412748" y="0"/>
                </a:cubicBezTo>
                <a:cubicBezTo>
                  <a:pt x="1706038" y="31817"/>
                  <a:pt x="1790850" y="-17483"/>
                  <a:pt x="2016252" y="0"/>
                </a:cubicBezTo>
                <a:cubicBezTo>
                  <a:pt x="2241654" y="17483"/>
                  <a:pt x="2470219" y="12967"/>
                  <a:pt x="2702052" y="0"/>
                </a:cubicBezTo>
                <a:cubicBezTo>
                  <a:pt x="2933885" y="-12967"/>
                  <a:pt x="3136408" y="2234"/>
                  <a:pt x="3305556" y="0"/>
                </a:cubicBezTo>
                <a:cubicBezTo>
                  <a:pt x="3474704" y="-2234"/>
                  <a:pt x="3939655" y="-8680"/>
                  <a:pt x="4114800" y="0"/>
                </a:cubicBezTo>
                <a:cubicBezTo>
                  <a:pt x="4126861" y="144277"/>
                  <a:pt x="4114143" y="202517"/>
                  <a:pt x="4114800" y="389640"/>
                </a:cubicBezTo>
                <a:cubicBezTo>
                  <a:pt x="4115457" y="576763"/>
                  <a:pt x="4107643" y="635422"/>
                  <a:pt x="4114800" y="749308"/>
                </a:cubicBezTo>
                <a:cubicBezTo>
                  <a:pt x="3857721" y="719590"/>
                  <a:pt x="3722798" y="747308"/>
                  <a:pt x="3511296" y="749308"/>
                </a:cubicBezTo>
                <a:cubicBezTo>
                  <a:pt x="3299794" y="751308"/>
                  <a:pt x="3019778" y="715059"/>
                  <a:pt x="2784348" y="749308"/>
                </a:cubicBezTo>
                <a:cubicBezTo>
                  <a:pt x="2548918" y="783557"/>
                  <a:pt x="2396990" y="747193"/>
                  <a:pt x="2180844" y="749308"/>
                </a:cubicBezTo>
                <a:cubicBezTo>
                  <a:pt x="1964698" y="751423"/>
                  <a:pt x="1833878" y="725944"/>
                  <a:pt x="1618488" y="749308"/>
                </a:cubicBezTo>
                <a:cubicBezTo>
                  <a:pt x="1403098" y="772672"/>
                  <a:pt x="1057440" y="779991"/>
                  <a:pt x="891540" y="749308"/>
                </a:cubicBezTo>
                <a:cubicBezTo>
                  <a:pt x="725640" y="718625"/>
                  <a:pt x="428536" y="713435"/>
                  <a:pt x="0" y="749308"/>
                </a:cubicBezTo>
                <a:cubicBezTo>
                  <a:pt x="-12278" y="664841"/>
                  <a:pt x="-3328" y="530552"/>
                  <a:pt x="0" y="389640"/>
                </a:cubicBezTo>
                <a:cubicBezTo>
                  <a:pt x="3328" y="248728"/>
                  <a:pt x="-1128" y="135676"/>
                  <a:pt x="0" y="0"/>
                </a:cubicBezTo>
                <a:close/>
              </a:path>
              <a:path w="4114800" h="749308" stroke="0" extrusionOk="0">
                <a:moveTo>
                  <a:pt x="0" y="0"/>
                </a:moveTo>
                <a:cubicBezTo>
                  <a:pt x="361278" y="23783"/>
                  <a:pt x="612591" y="-30316"/>
                  <a:pt x="768096" y="0"/>
                </a:cubicBezTo>
                <a:cubicBezTo>
                  <a:pt x="923601" y="30316"/>
                  <a:pt x="1122349" y="-16501"/>
                  <a:pt x="1453896" y="0"/>
                </a:cubicBezTo>
                <a:cubicBezTo>
                  <a:pt x="1785443" y="16501"/>
                  <a:pt x="1834469" y="-19735"/>
                  <a:pt x="2016252" y="0"/>
                </a:cubicBezTo>
                <a:cubicBezTo>
                  <a:pt x="2198035" y="19735"/>
                  <a:pt x="2374686" y="31721"/>
                  <a:pt x="2702052" y="0"/>
                </a:cubicBezTo>
                <a:cubicBezTo>
                  <a:pt x="3029418" y="-31721"/>
                  <a:pt x="3260970" y="-32862"/>
                  <a:pt x="3429000" y="0"/>
                </a:cubicBezTo>
                <a:cubicBezTo>
                  <a:pt x="3597030" y="32862"/>
                  <a:pt x="3781805" y="2702"/>
                  <a:pt x="4114800" y="0"/>
                </a:cubicBezTo>
                <a:cubicBezTo>
                  <a:pt x="4116357" y="146545"/>
                  <a:pt x="4131463" y="310188"/>
                  <a:pt x="4114800" y="389640"/>
                </a:cubicBezTo>
                <a:cubicBezTo>
                  <a:pt x="4098137" y="469092"/>
                  <a:pt x="4131326" y="621920"/>
                  <a:pt x="4114800" y="749308"/>
                </a:cubicBezTo>
                <a:cubicBezTo>
                  <a:pt x="3961773" y="744420"/>
                  <a:pt x="3781627" y="749364"/>
                  <a:pt x="3511296" y="749308"/>
                </a:cubicBezTo>
                <a:cubicBezTo>
                  <a:pt x="3240965" y="749252"/>
                  <a:pt x="3025006" y="754112"/>
                  <a:pt x="2743200" y="749308"/>
                </a:cubicBezTo>
                <a:cubicBezTo>
                  <a:pt x="2461394" y="744504"/>
                  <a:pt x="2249014" y="718890"/>
                  <a:pt x="2057400" y="749308"/>
                </a:cubicBezTo>
                <a:cubicBezTo>
                  <a:pt x="1865786" y="779726"/>
                  <a:pt x="1572780" y="762607"/>
                  <a:pt x="1371600" y="749308"/>
                </a:cubicBezTo>
                <a:cubicBezTo>
                  <a:pt x="1170420" y="736009"/>
                  <a:pt x="929781" y="757458"/>
                  <a:pt x="768096" y="749308"/>
                </a:cubicBezTo>
                <a:cubicBezTo>
                  <a:pt x="606411" y="741158"/>
                  <a:pt x="171265" y="722852"/>
                  <a:pt x="0" y="749308"/>
                </a:cubicBezTo>
                <a:cubicBezTo>
                  <a:pt x="5916" y="620923"/>
                  <a:pt x="1532" y="495223"/>
                  <a:pt x="0" y="389640"/>
                </a:cubicBezTo>
                <a:cubicBezTo>
                  <a:pt x="-1532" y="284057"/>
                  <a:pt x="4486" y="126854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26200354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2"/>
                </a:solidFill>
                <a:latin typeface="Comic Sans MS" panose="030F0902030302020204" pitchFamily="66" charset="0"/>
              </a:rPr>
              <a:t>Put Your Coat On</a:t>
            </a:r>
          </a:p>
        </p:txBody>
      </p:sp>
      <p:pic>
        <p:nvPicPr>
          <p:cNvPr id="10" name="Picture 9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21DDE893-941F-5D42-AD84-F8FFFC5F8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41195" y="1569309"/>
            <a:ext cx="3545188" cy="354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now covered field&#10;&#10;Description automatically generated">
            <a:extLst>
              <a:ext uri="{FF2B5EF4-FFF2-40B4-BE49-F238E27FC236}">
                <a16:creationId xmlns:a16="http://schemas.microsoft.com/office/drawing/2014/main" id="{C9442133-12C2-A643-9A9F-2BB2F41C5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00CAB-EEC5-254A-A7E1-E17805BFA748}"/>
              </a:ext>
            </a:extLst>
          </p:cNvPr>
          <p:cNvSpPr txBox="1"/>
          <p:nvPr/>
        </p:nvSpPr>
        <p:spPr>
          <a:xfrm>
            <a:off x="395416" y="1569309"/>
            <a:ext cx="6240162" cy="2606163"/>
          </a:xfrm>
          <a:custGeom>
            <a:avLst/>
            <a:gdLst>
              <a:gd name="connsiteX0" fmla="*/ 0 w 6240162"/>
              <a:gd name="connsiteY0" fmla="*/ 0 h 2606163"/>
              <a:gd name="connsiteX1" fmla="*/ 693351 w 6240162"/>
              <a:gd name="connsiteY1" fmla="*/ 0 h 2606163"/>
              <a:gd name="connsiteX2" fmla="*/ 1511506 w 6240162"/>
              <a:gd name="connsiteY2" fmla="*/ 0 h 2606163"/>
              <a:gd name="connsiteX3" fmla="*/ 2204857 w 6240162"/>
              <a:gd name="connsiteY3" fmla="*/ 0 h 2606163"/>
              <a:gd name="connsiteX4" fmla="*/ 2773405 w 6240162"/>
              <a:gd name="connsiteY4" fmla="*/ 0 h 2606163"/>
              <a:gd name="connsiteX5" fmla="*/ 3466757 w 6240162"/>
              <a:gd name="connsiteY5" fmla="*/ 0 h 2606163"/>
              <a:gd name="connsiteX6" fmla="*/ 3972903 w 6240162"/>
              <a:gd name="connsiteY6" fmla="*/ 0 h 2606163"/>
              <a:gd name="connsiteX7" fmla="*/ 4603853 w 6240162"/>
              <a:gd name="connsiteY7" fmla="*/ 0 h 2606163"/>
              <a:gd name="connsiteX8" fmla="*/ 5359606 w 6240162"/>
              <a:gd name="connsiteY8" fmla="*/ 0 h 2606163"/>
              <a:gd name="connsiteX9" fmla="*/ 6240162 w 6240162"/>
              <a:gd name="connsiteY9" fmla="*/ 0 h 2606163"/>
              <a:gd name="connsiteX10" fmla="*/ 6240162 w 6240162"/>
              <a:gd name="connsiteY10" fmla="*/ 625479 h 2606163"/>
              <a:gd name="connsiteX11" fmla="*/ 6240162 w 6240162"/>
              <a:gd name="connsiteY11" fmla="*/ 1329143 h 2606163"/>
              <a:gd name="connsiteX12" fmla="*/ 6240162 w 6240162"/>
              <a:gd name="connsiteY12" fmla="*/ 1928561 h 2606163"/>
              <a:gd name="connsiteX13" fmla="*/ 6240162 w 6240162"/>
              <a:gd name="connsiteY13" fmla="*/ 2606163 h 2606163"/>
              <a:gd name="connsiteX14" fmla="*/ 5609212 w 6240162"/>
              <a:gd name="connsiteY14" fmla="*/ 2606163 h 2606163"/>
              <a:gd name="connsiteX15" fmla="*/ 4978263 w 6240162"/>
              <a:gd name="connsiteY15" fmla="*/ 2606163 h 2606163"/>
              <a:gd name="connsiteX16" fmla="*/ 4160108 w 6240162"/>
              <a:gd name="connsiteY16" fmla="*/ 2606163 h 2606163"/>
              <a:gd name="connsiteX17" fmla="*/ 3404355 w 6240162"/>
              <a:gd name="connsiteY17" fmla="*/ 2606163 h 2606163"/>
              <a:gd name="connsiteX18" fmla="*/ 2773405 w 6240162"/>
              <a:gd name="connsiteY18" fmla="*/ 2606163 h 2606163"/>
              <a:gd name="connsiteX19" fmla="*/ 2080054 w 6240162"/>
              <a:gd name="connsiteY19" fmla="*/ 2606163 h 2606163"/>
              <a:gd name="connsiteX20" fmla="*/ 1511506 w 6240162"/>
              <a:gd name="connsiteY20" fmla="*/ 2606163 h 2606163"/>
              <a:gd name="connsiteX21" fmla="*/ 693351 w 6240162"/>
              <a:gd name="connsiteY21" fmla="*/ 2606163 h 2606163"/>
              <a:gd name="connsiteX22" fmla="*/ 0 w 6240162"/>
              <a:gd name="connsiteY22" fmla="*/ 2606163 h 2606163"/>
              <a:gd name="connsiteX23" fmla="*/ 0 w 6240162"/>
              <a:gd name="connsiteY23" fmla="*/ 1954622 h 2606163"/>
              <a:gd name="connsiteX24" fmla="*/ 0 w 6240162"/>
              <a:gd name="connsiteY24" fmla="*/ 1355205 h 2606163"/>
              <a:gd name="connsiteX25" fmla="*/ 0 w 6240162"/>
              <a:gd name="connsiteY25" fmla="*/ 729726 h 2606163"/>
              <a:gd name="connsiteX26" fmla="*/ 0 w 6240162"/>
              <a:gd name="connsiteY26" fmla="*/ 0 h 260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40162" h="2606163" fill="none" extrusionOk="0">
                <a:moveTo>
                  <a:pt x="0" y="0"/>
                </a:moveTo>
                <a:cubicBezTo>
                  <a:pt x="306631" y="23354"/>
                  <a:pt x="475547" y="22843"/>
                  <a:pt x="693351" y="0"/>
                </a:cubicBezTo>
                <a:cubicBezTo>
                  <a:pt x="911155" y="-22843"/>
                  <a:pt x="1313925" y="-16933"/>
                  <a:pt x="1511506" y="0"/>
                </a:cubicBezTo>
                <a:cubicBezTo>
                  <a:pt x="1709087" y="16933"/>
                  <a:pt x="1875924" y="6076"/>
                  <a:pt x="2204857" y="0"/>
                </a:cubicBezTo>
                <a:cubicBezTo>
                  <a:pt x="2533790" y="-6076"/>
                  <a:pt x="2554623" y="-14450"/>
                  <a:pt x="2773405" y="0"/>
                </a:cubicBezTo>
                <a:cubicBezTo>
                  <a:pt x="2992187" y="14450"/>
                  <a:pt x="3234813" y="-19322"/>
                  <a:pt x="3466757" y="0"/>
                </a:cubicBezTo>
                <a:cubicBezTo>
                  <a:pt x="3698701" y="19322"/>
                  <a:pt x="3747779" y="-9885"/>
                  <a:pt x="3972903" y="0"/>
                </a:cubicBezTo>
                <a:cubicBezTo>
                  <a:pt x="4198027" y="9885"/>
                  <a:pt x="4346785" y="24732"/>
                  <a:pt x="4603853" y="0"/>
                </a:cubicBezTo>
                <a:cubicBezTo>
                  <a:pt x="4860921" y="-24732"/>
                  <a:pt x="5185154" y="-14733"/>
                  <a:pt x="5359606" y="0"/>
                </a:cubicBezTo>
                <a:cubicBezTo>
                  <a:pt x="5534058" y="14733"/>
                  <a:pt x="5875928" y="35332"/>
                  <a:pt x="6240162" y="0"/>
                </a:cubicBezTo>
                <a:cubicBezTo>
                  <a:pt x="6215641" y="298479"/>
                  <a:pt x="6259863" y="344178"/>
                  <a:pt x="6240162" y="625479"/>
                </a:cubicBezTo>
                <a:cubicBezTo>
                  <a:pt x="6220461" y="906780"/>
                  <a:pt x="6230341" y="1065015"/>
                  <a:pt x="6240162" y="1329143"/>
                </a:cubicBezTo>
                <a:cubicBezTo>
                  <a:pt x="6249983" y="1593271"/>
                  <a:pt x="6219698" y="1635584"/>
                  <a:pt x="6240162" y="1928561"/>
                </a:cubicBezTo>
                <a:cubicBezTo>
                  <a:pt x="6260626" y="2221538"/>
                  <a:pt x="6263140" y="2322375"/>
                  <a:pt x="6240162" y="2606163"/>
                </a:cubicBezTo>
                <a:cubicBezTo>
                  <a:pt x="5942546" y="2614112"/>
                  <a:pt x="5900444" y="2620900"/>
                  <a:pt x="5609212" y="2606163"/>
                </a:cubicBezTo>
                <a:cubicBezTo>
                  <a:pt x="5317980" y="2591427"/>
                  <a:pt x="5229593" y="2624695"/>
                  <a:pt x="4978263" y="2606163"/>
                </a:cubicBezTo>
                <a:cubicBezTo>
                  <a:pt x="4726933" y="2587631"/>
                  <a:pt x="4352432" y="2616663"/>
                  <a:pt x="4160108" y="2606163"/>
                </a:cubicBezTo>
                <a:cubicBezTo>
                  <a:pt x="3967785" y="2595663"/>
                  <a:pt x="3677118" y="2609634"/>
                  <a:pt x="3404355" y="2606163"/>
                </a:cubicBezTo>
                <a:cubicBezTo>
                  <a:pt x="3131592" y="2602692"/>
                  <a:pt x="2996601" y="2588844"/>
                  <a:pt x="2773405" y="2606163"/>
                </a:cubicBezTo>
                <a:cubicBezTo>
                  <a:pt x="2550209" y="2623483"/>
                  <a:pt x="2370797" y="2583433"/>
                  <a:pt x="2080054" y="2606163"/>
                </a:cubicBezTo>
                <a:cubicBezTo>
                  <a:pt x="1789311" y="2628893"/>
                  <a:pt x="1715371" y="2615610"/>
                  <a:pt x="1511506" y="2606163"/>
                </a:cubicBezTo>
                <a:cubicBezTo>
                  <a:pt x="1307641" y="2596716"/>
                  <a:pt x="1025724" y="2628633"/>
                  <a:pt x="693351" y="2606163"/>
                </a:cubicBezTo>
                <a:cubicBezTo>
                  <a:pt x="360979" y="2583693"/>
                  <a:pt x="236241" y="2583598"/>
                  <a:pt x="0" y="2606163"/>
                </a:cubicBezTo>
                <a:cubicBezTo>
                  <a:pt x="-24780" y="2389691"/>
                  <a:pt x="-10830" y="2225359"/>
                  <a:pt x="0" y="1954622"/>
                </a:cubicBezTo>
                <a:cubicBezTo>
                  <a:pt x="10830" y="1683885"/>
                  <a:pt x="-26219" y="1502658"/>
                  <a:pt x="0" y="1355205"/>
                </a:cubicBezTo>
                <a:cubicBezTo>
                  <a:pt x="26219" y="1207752"/>
                  <a:pt x="-29046" y="961498"/>
                  <a:pt x="0" y="729726"/>
                </a:cubicBezTo>
                <a:cubicBezTo>
                  <a:pt x="29046" y="497954"/>
                  <a:pt x="1629" y="161760"/>
                  <a:pt x="0" y="0"/>
                </a:cubicBezTo>
                <a:close/>
              </a:path>
              <a:path w="6240162" h="2606163" stroke="0" extrusionOk="0">
                <a:moveTo>
                  <a:pt x="0" y="0"/>
                </a:moveTo>
                <a:cubicBezTo>
                  <a:pt x="192026" y="-23042"/>
                  <a:pt x="327453" y="8505"/>
                  <a:pt x="568548" y="0"/>
                </a:cubicBezTo>
                <a:cubicBezTo>
                  <a:pt x="809643" y="-8505"/>
                  <a:pt x="997588" y="11695"/>
                  <a:pt x="1324301" y="0"/>
                </a:cubicBezTo>
                <a:cubicBezTo>
                  <a:pt x="1651014" y="-11695"/>
                  <a:pt x="1898458" y="31412"/>
                  <a:pt x="2142456" y="0"/>
                </a:cubicBezTo>
                <a:cubicBezTo>
                  <a:pt x="2386454" y="-31412"/>
                  <a:pt x="2427295" y="-2578"/>
                  <a:pt x="2648602" y="0"/>
                </a:cubicBezTo>
                <a:cubicBezTo>
                  <a:pt x="2869909" y="2578"/>
                  <a:pt x="2910217" y="22381"/>
                  <a:pt x="3154749" y="0"/>
                </a:cubicBezTo>
                <a:cubicBezTo>
                  <a:pt x="3399281" y="-22381"/>
                  <a:pt x="3723084" y="6794"/>
                  <a:pt x="3972903" y="0"/>
                </a:cubicBezTo>
                <a:cubicBezTo>
                  <a:pt x="4222722" y="-6794"/>
                  <a:pt x="4364589" y="16246"/>
                  <a:pt x="4479050" y="0"/>
                </a:cubicBezTo>
                <a:cubicBezTo>
                  <a:pt x="4593511" y="-16246"/>
                  <a:pt x="4990171" y="36202"/>
                  <a:pt x="5234803" y="0"/>
                </a:cubicBezTo>
                <a:cubicBezTo>
                  <a:pt x="5479435" y="-36202"/>
                  <a:pt x="5849019" y="42710"/>
                  <a:pt x="6240162" y="0"/>
                </a:cubicBezTo>
                <a:cubicBezTo>
                  <a:pt x="6226235" y="169094"/>
                  <a:pt x="6269427" y="425436"/>
                  <a:pt x="6240162" y="599417"/>
                </a:cubicBezTo>
                <a:cubicBezTo>
                  <a:pt x="6210897" y="773398"/>
                  <a:pt x="6227426" y="1033399"/>
                  <a:pt x="6240162" y="1303082"/>
                </a:cubicBezTo>
                <a:cubicBezTo>
                  <a:pt x="6252898" y="1572765"/>
                  <a:pt x="6234635" y="1667213"/>
                  <a:pt x="6240162" y="2006746"/>
                </a:cubicBezTo>
                <a:cubicBezTo>
                  <a:pt x="6245689" y="2346279"/>
                  <a:pt x="6218697" y="2325381"/>
                  <a:pt x="6240162" y="2606163"/>
                </a:cubicBezTo>
                <a:cubicBezTo>
                  <a:pt x="5832029" y="2646417"/>
                  <a:pt x="5677277" y="2614800"/>
                  <a:pt x="5422007" y="2606163"/>
                </a:cubicBezTo>
                <a:cubicBezTo>
                  <a:pt x="5166738" y="2597526"/>
                  <a:pt x="4809764" y="2574534"/>
                  <a:pt x="4603853" y="2606163"/>
                </a:cubicBezTo>
                <a:cubicBezTo>
                  <a:pt x="4397942" y="2637792"/>
                  <a:pt x="4095865" y="2572424"/>
                  <a:pt x="3910502" y="2606163"/>
                </a:cubicBezTo>
                <a:cubicBezTo>
                  <a:pt x="3725139" y="2639902"/>
                  <a:pt x="3395674" y="2631538"/>
                  <a:pt x="3154749" y="2606163"/>
                </a:cubicBezTo>
                <a:cubicBezTo>
                  <a:pt x="2913824" y="2580788"/>
                  <a:pt x="2724781" y="2621766"/>
                  <a:pt x="2586200" y="2606163"/>
                </a:cubicBezTo>
                <a:cubicBezTo>
                  <a:pt x="2447619" y="2590560"/>
                  <a:pt x="2143786" y="2599099"/>
                  <a:pt x="1768046" y="2606163"/>
                </a:cubicBezTo>
                <a:cubicBezTo>
                  <a:pt x="1392306" y="2613227"/>
                  <a:pt x="1234709" y="2576626"/>
                  <a:pt x="1074695" y="2606163"/>
                </a:cubicBezTo>
                <a:cubicBezTo>
                  <a:pt x="914681" y="2635700"/>
                  <a:pt x="256477" y="2626433"/>
                  <a:pt x="0" y="2606163"/>
                </a:cubicBezTo>
                <a:cubicBezTo>
                  <a:pt x="-28587" y="2330422"/>
                  <a:pt x="19178" y="2211862"/>
                  <a:pt x="0" y="2006746"/>
                </a:cubicBezTo>
                <a:cubicBezTo>
                  <a:pt x="-19178" y="1801630"/>
                  <a:pt x="25505" y="1648978"/>
                  <a:pt x="0" y="1407328"/>
                </a:cubicBezTo>
                <a:cubicBezTo>
                  <a:pt x="-25505" y="1165678"/>
                  <a:pt x="-22052" y="978649"/>
                  <a:pt x="0" y="833972"/>
                </a:cubicBezTo>
                <a:cubicBezTo>
                  <a:pt x="22052" y="689295"/>
                  <a:pt x="28734" y="175282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1099241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hat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on, 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hat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And make yourself nice and cosy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hat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on, 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hat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And come along out to play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B9561A37-8285-6940-9167-FFC81077E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02844" y="1164190"/>
            <a:ext cx="3985800" cy="34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now covered field&#10;&#10;Description automatically generated">
            <a:extLst>
              <a:ext uri="{FF2B5EF4-FFF2-40B4-BE49-F238E27FC236}">
                <a16:creationId xmlns:a16="http://schemas.microsoft.com/office/drawing/2014/main" id="{C9442133-12C2-A643-9A9F-2BB2F41C5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5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100CAB-EEC5-254A-A7E1-E17805BFA748}"/>
              </a:ext>
            </a:extLst>
          </p:cNvPr>
          <p:cNvSpPr txBox="1"/>
          <p:nvPr/>
        </p:nvSpPr>
        <p:spPr>
          <a:xfrm>
            <a:off x="395416" y="1569309"/>
            <a:ext cx="6363730" cy="2606163"/>
          </a:xfrm>
          <a:custGeom>
            <a:avLst/>
            <a:gdLst>
              <a:gd name="connsiteX0" fmla="*/ 0 w 6363730"/>
              <a:gd name="connsiteY0" fmla="*/ 0 h 2606163"/>
              <a:gd name="connsiteX1" fmla="*/ 700010 w 6363730"/>
              <a:gd name="connsiteY1" fmla="*/ 0 h 2606163"/>
              <a:gd name="connsiteX2" fmla="*/ 1336383 w 6363730"/>
              <a:gd name="connsiteY2" fmla="*/ 0 h 2606163"/>
              <a:gd name="connsiteX3" fmla="*/ 2100031 w 6363730"/>
              <a:gd name="connsiteY3" fmla="*/ 0 h 2606163"/>
              <a:gd name="connsiteX4" fmla="*/ 2672767 w 6363730"/>
              <a:gd name="connsiteY4" fmla="*/ 0 h 2606163"/>
              <a:gd name="connsiteX5" fmla="*/ 3245502 w 6363730"/>
              <a:gd name="connsiteY5" fmla="*/ 0 h 2606163"/>
              <a:gd name="connsiteX6" fmla="*/ 3754601 w 6363730"/>
              <a:gd name="connsiteY6" fmla="*/ 0 h 2606163"/>
              <a:gd name="connsiteX7" fmla="*/ 4263699 w 6363730"/>
              <a:gd name="connsiteY7" fmla="*/ 0 h 2606163"/>
              <a:gd name="connsiteX8" fmla="*/ 4963709 w 6363730"/>
              <a:gd name="connsiteY8" fmla="*/ 0 h 2606163"/>
              <a:gd name="connsiteX9" fmla="*/ 5727357 w 6363730"/>
              <a:gd name="connsiteY9" fmla="*/ 0 h 2606163"/>
              <a:gd name="connsiteX10" fmla="*/ 6363730 w 6363730"/>
              <a:gd name="connsiteY10" fmla="*/ 0 h 2606163"/>
              <a:gd name="connsiteX11" fmla="*/ 6363730 w 6363730"/>
              <a:gd name="connsiteY11" fmla="*/ 703664 h 2606163"/>
              <a:gd name="connsiteX12" fmla="*/ 6363730 w 6363730"/>
              <a:gd name="connsiteY12" fmla="*/ 1277020 h 2606163"/>
              <a:gd name="connsiteX13" fmla="*/ 6363730 w 6363730"/>
              <a:gd name="connsiteY13" fmla="*/ 1954622 h 2606163"/>
              <a:gd name="connsiteX14" fmla="*/ 6363730 w 6363730"/>
              <a:gd name="connsiteY14" fmla="*/ 2606163 h 2606163"/>
              <a:gd name="connsiteX15" fmla="*/ 5600082 w 6363730"/>
              <a:gd name="connsiteY15" fmla="*/ 2606163 h 2606163"/>
              <a:gd name="connsiteX16" fmla="*/ 5154621 w 6363730"/>
              <a:gd name="connsiteY16" fmla="*/ 2606163 h 2606163"/>
              <a:gd name="connsiteX17" fmla="*/ 4645523 w 6363730"/>
              <a:gd name="connsiteY17" fmla="*/ 2606163 h 2606163"/>
              <a:gd name="connsiteX18" fmla="*/ 4136424 w 6363730"/>
              <a:gd name="connsiteY18" fmla="*/ 2606163 h 2606163"/>
              <a:gd name="connsiteX19" fmla="*/ 3563689 w 6363730"/>
              <a:gd name="connsiteY19" fmla="*/ 2606163 h 2606163"/>
              <a:gd name="connsiteX20" fmla="*/ 2863678 w 6363730"/>
              <a:gd name="connsiteY20" fmla="*/ 2606163 h 2606163"/>
              <a:gd name="connsiteX21" fmla="*/ 2354580 w 6363730"/>
              <a:gd name="connsiteY21" fmla="*/ 2606163 h 2606163"/>
              <a:gd name="connsiteX22" fmla="*/ 1909119 w 6363730"/>
              <a:gd name="connsiteY22" fmla="*/ 2606163 h 2606163"/>
              <a:gd name="connsiteX23" fmla="*/ 1463658 w 6363730"/>
              <a:gd name="connsiteY23" fmla="*/ 2606163 h 2606163"/>
              <a:gd name="connsiteX24" fmla="*/ 954560 w 6363730"/>
              <a:gd name="connsiteY24" fmla="*/ 2606163 h 2606163"/>
              <a:gd name="connsiteX25" fmla="*/ 0 w 6363730"/>
              <a:gd name="connsiteY25" fmla="*/ 2606163 h 2606163"/>
              <a:gd name="connsiteX26" fmla="*/ 0 w 6363730"/>
              <a:gd name="connsiteY26" fmla="*/ 1928561 h 2606163"/>
              <a:gd name="connsiteX27" fmla="*/ 0 w 6363730"/>
              <a:gd name="connsiteY27" fmla="*/ 1303082 h 2606163"/>
              <a:gd name="connsiteX28" fmla="*/ 0 w 6363730"/>
              <a:gd name="connsiteY28" fmla="*/ 599417 h 2606163"/>
              <a:gd name="connsiteX29" fmla="*/ 0 w 6363730"/>
              <a:gd name="connsiteY29" fmla="*/ 0 h 260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63730" h="2606163" fill="none" extrusionOk="0">
                <a:moveTo>
                  <a:pt x="0" y="0"/>
                </a:moveTo>
                <a:cubicBezTo>
                  <a:pt x="160726" y="-25256"/>
                  <a:pt x="418397" y="-8633"/>
                  <a:pt x="700010" y="0"/>
                </a:cubicBezTo>
                <a:cubicBezTo>
                  <a:pt x="981623" y="8633"/>
                  <a:pt x="1146271" y="-11807"/>
                  <a:pt x="1336383" y="0"/>
                </a:cubicBezTo>
                <a:cubicBezTo>
                  <a:pt x="1526495" y="11807"/>
                  <a:pt x="1748688" y="-9433"/>
                  <a:pt x="2100031" y="0"/>
                </a:cubicBezTo>
                <a:cubicBezTo>
                  <a:pt x="2451374" y="9433"/>
                  <a:pt x="2404724" y="-10786"/>
                  <a:pt x="2672767" y="0"/>
                </a:cubicBezTo>
                <a:cubicBezTo>
                  <a:pt x="2940810" y="10786"/>
                  <a:pt x="3126546" y="-10058"/>
                  <a:pt x="3245502" y="0"/>
                </a:cubicBezTo>
                <a:cubicBezTo>
                  <a:pt x="3364459" y="10058"/>
                  <a:pt x="3537143" y="15521"/>
                  <a:pt x="3754601" y="0"/>
                </a:cubicBezTo>
                <a:cubicBezTo>
                  <a:pt x="3972059" y="-15521"/>
                  <a:pt x="4066898" y="-25347"/>
                  <a:pt x="4263699" y="0"/>
                </a:cubicBezTo>
                <a:cubicBezTo>
                  <a:pt x="4460500" y="25347"/>
                  <a:pt x="4723214" y="-5413"/>
                  <a:pt x="4963709" y="0"/>
                </a:cubicBezTo>
                <a:cubicBezTo>
                  <a:pt x="5204204" y="5413"/>
                  <a:pt x="5526720" y="-20619"/>
                  <a:pt x="5727357" y="0"/>
                </a:cubicBezTo>
                <a:cubicBezTo>
                  <a:pt x="5927994" y="20619"/>
                  <a:pt x="6053683" y="-21968"/>
                  <a:pt x="6363730" y="0"/>
                </a:cubicBezTo>
                <a:cubicBezTo>
                  <a:pt x="6328724" y="290893"/>
                  <a:pt x="6385048" y="532183"/>
                  <a:pt x="6363730" y="703664"/>
                </a:cubicBezTo>
                <a:cubicBezTo>
                  <a:pt x="6342412" y="875145"/>
                  <a:pt x="6336658" y="1120142"/>
                  <a:pt x="6363730" y="1277020"/>
                </a:cubicBezTo>
                <a:cubicBezTo>
                  <a:pt x="6390802" y="1433898"/>
                  <a:pt x="6338069" y="1759416"/>
                  <a:pt x="6363730" y="1954622"/>
                </a:cubicBezTo>
                <a:cubicBezTo>
                  <a:pt x="6389391" y="2149828"/>
                  <a:pt x="6336282" y="2380434"/>
                  <a:pt x="6363730" y="2606163"/>
                </a:cubicBezTo>
                <a:cubicBezTo>
                  <a:pt x="5999552" y="2605203"/>
                  <a:pt x="5957903" y="2634590"/>
                  <a:pt x="5600082" y="2606163"/>
                </a:cubicBezTo>
                <a:cubicBezTo>
                  <a:pt x="5242261" y="2577736"/>
                  <a:pt x="5299330" y="2602656"/>
                  <a:pt x="5154621" y="2606163"/>
                </a:cubicBezTo>
                <a:cubicBezTo>
                  <a:pt x="5009912" y="2609670"/>
                  <a:pt x="4760797" y="2625850"/>
                  <a:pt x="4645523" y="2606163"/>
                </a:cubicBezTo>
                <a:cubicBezTo>
                  <a:pt x="4530249" y="2586476"/>
                  <a:pt x="4379135" y="2597873"/>
                  <a:pt x="4136424" y="2606163"/>
                </a:cubicBezTo>
                <a:cubicBezTo>
                  <a:pt x="3893713" y="2614453"/>
                  <a:pt x="3771831" y="2623939"/>
                  <a:pt x="3563689" y="2606163"/>
                </a:cubicBezTo>
                <a:cubicBezTo>
                  <a:pt x="3355547" y="2588387"/>
                  <a:pt x="3181457" y="2604035"/>
                  <a:pt x="2863678" y="2606163"/>
                </a:cubicBezTo>
                <a:cubicBezTo>
                  <a:pt x="2545899" y="2608291"/>
                  <a:pt x="2468106" y="2613791"/>
                  <a:pt x="2354580" y="2606163"/>
                </a:cubicBezTo>
                <a:cubicBezTo>
                  <a:pt x="2241054" y="2598535"/>
                  <a:pt x="2030098" y="2616548"/>
                  <a:pt x="1909119" y="2606163"/>
                </a:cubicBezTo>
                <a:cubicBezTo>
                  <a:pt x="1788140" y="2595778"/>
                  <a:pt x="1628033" y="2606986"/>
                  <a:pt x="1463658" y="2606163"/>
                </a:cubicBezTo>
                <a:cubicBezTo>
                  <a:pt x="1299283" y="2605340"/>
                  <a:pt x="1162830" y="2608347"/>
                  <a:pt x="954560" y="2606163"/>
                </a:cubicBezTo>
                <a:cubicBezTo>
                  <a:pt x="746290" y="2603979"/>
                  <a:pt x="367968" y="2565786"/>
                  <a:pt x="0" y="2606163"/>
                </a:cubicBezTo>
                <a:cubicBezTo>
                  <a:pt x="-10175" y="2391462"/>
                  <a:pt x="5427" y="2254301"/>
                  <a:pt x="0" y="1928561"/>
                </a:cubicBezTo>
                <a:cubicBezTo>
                  <a:pt x="-5427" y="1602821"/>
                  <a:pt x="-10770" y="1437360"/>
                  <a:pt x="0" y="1303082"/>
                </a:cubicBezTo>
                <a:cubicBezTo>
                  <a:pt x="10770" y="1168804"/>
                  <a:pt x="22965" y="924587"/>
                  <a:pt x="0" y="599417"/>
                </a:cubicBezTo>
                <a:cubicBezTo>
                  <a:pt x="-22965" y="274248"/>
                  <a:pt x="-22332" y="120260"/>
                  <a:pt x="0" y="0"/>
                </a:cubicBezTo>
                <a:close/>
              </a:path>
              <a:path w="6363730" h="2606163" stroke="0" extrusionOk="0">
                <a:moveTo>
                  <a:pt x="0" y="0"/>
                </a:moveTo>
                <a:cubicBezTo>
                  <a:pt x="257686" y="14219"/>
                  <a:pt x="434014" y="-10450"/>
                  <a:pt x="572736" y="0"/>
                </a:cubicBezTo>
                <a:cubicBezTo>
                  <a:pt x="711458" y="10450"/>
                  <a:pt x="926218" y="-14867"/>
                  <a:pt x="1145471" y="0"/>
                </a:cubicBezTo>
                <a:cubicBezTo>
                  <a:pt x="1364725" y="14867"/>
                  <a:pt x="1537543" y="11294"/>
                  <a:pt x="1909119" y="0"/>
                </a:cubicBezTo>
                <a:cubicBezTo>
                  <a:pt x="2280695" y="-11294"/>
                  <a:pt x="2299054" y="-7919"/>
                  <a:pt x="2418217" y="0"/>
                </a:cubicBezTo>
                <a:cubicBezTo>
                  <a:pt x="2537380" y="7919"/>
                  <a:pt x="2813473" y="13338"/>
                  <a:pt x="3181865" y="0"/>
                </a:cubicBezTo>
                <a:cubicBezTo>
                  <a:pt x="3550257" y="-13338"/>
                  <a:pt x="3491098" y="6777"/>
                  <a:pt x="3690963" y="0"/>
                </a:cubicBezTo>
                <a:cubicBezTo>
                  <a:pt x="3890828" y="-6777"/>
                  <a:pt x="3981680" y="12903"/>
                  <a:pt x="4200062" y="0"/>
                </a:cubicBezTo>
                <a:cubicBezTo>
                  <a:pt x="4418444" y="-12903"/>
                  <a:pt x="4483034" y="-17318"/>
                  <a:pt x="4645523" y="0"/>
                </a:cubicBezTo>
                <a:cubicBezTo>
                  <a:pt x="4808012" y="17318"/>
                  <a:pt x="5006623" y="8824"/>
                  <a:pt x="5218259" y="0"/>
                </a:cubicBezTo>
                <a:cubicBezTo>
                  <a:pt x="5429895" y="-8824"/>
                  <a:pt x="5567675" y="21579"/>
                  <a:pt x="5790994" y="0"/>
                </a:cubicBezTo>
                <a:cubicBezTo>
                  <a:pt x="6014314" y="-21579"/>
                  <a:pt x="6112217" y="-18248"/>
                  <a:pt x="6363730" y="0"/>
                </a:cubicBezTo>
                <a:cubicBezTo>
                  <a:pt x="6379677" y="232777"/>
                  <a:pt x="6380869" y="375258"/>
                  <a:pt x="6363730" y="599417"/>
                </a:cubicBezTo>
                <a:cubicBezTo>
                  <a:pt x="6346591" y="823576"/>
                  <a:pt x="6357108" y="1015818"/>
                  <a:pt x="6363730" y="1303082"/>
                </a:cubicBezTo>
                <a:cubicBezTo>
                  <a:pt x="6370352" y="1590347"/>
                  <a:pt x="6355418" y="1688210"/>
                  <a:pt x="6363730" y="1954622"/>
                </a:cubicBezTo>
                <a:cubicBezTo>
                  <a:pt x="6372042" y="2221034"/>
                  <a:pt x="6387840" y="2308651"/>
                  <a:pt x="6363730" y="2606163"/>
                </a:cubicBezTo>
                <a:cubicBezTo>
                  <a:pt x="6141101" y="2626967"/>
                  <a:pt x="6046384" y="2590407"/>
                  <a:pt x="5854632" y="2606163"/>
                </a:cubicBezTo>
                <a:cubicBezTo>
                  <a:pt x="5662880" y="2621919"/>
                  <a:pt x="5623955" y="2592076"/>
                  <a:pt x="5409171" y="2606163"/>
                </a:cubicBezTo>
                <a:cubicBezTo>
                  <a:pt x="5194387" y="2620250"/>
                  <a:pt x="5070531" y="2615430"/>
                  <a:pt x="4836435" y="2606163"/>
                </a:cubicBezTo>
                <a:cubicBezTo>
                  <a:pt x="4602339" y="2596896"/>
                  <a:pt x="4509997" y="2603672"/>
                  <a:pt x="4263699" y="2606163"/>
                </a:cubicBezTo>
                <a:cubicBezTo>
                  <a:pt x="4017401" y="2608654"/>
                  <a:pt x="3801101" y="2630227"/>
                  <a:pt x="3563689" y="2606163"/>
                </a:cubicBezTo>
                <a:cubicBezTo>
                  <a:pt x="3326277" y="2582100"/>
                  <a:pt x="3174593" y="2600237"/>
                  <a:pt x="2990953" y="2606163"/>
                </a:cubicBezTo>
                <a:cubicBezTo>
                  <a:pt x="2807313" y="2612089"/>
                  <a:pt x="2716001" y="2621606"/>
                  <a:pt x="2545492" y="2606163"/>
                </a:cubicBezTo>
                <a:cubicBezTo>
                  <a:pt x="2374983" y="2590720"/>
                  <a:pt x="2224620" y="2591547"/>
                  <a:pt x="1909119" y="2606163"/>
                </a:cubicBezTo>
                <a:cubicBezTo>
                  <a:pt x="1593618" y="2620779"/>
                  <a:pt x="1616114" y="2603195"/>
                  <a:pt x="1463658" y="2606163"/>
                </a:cubicBezTo>
                <a:cubicBezTo>
                  <a:pt x="1311202" y="2609131"/>
                  <a:pt x="1106794" y="2621535"/>
                  <a:pt x="763648" y="2606163"/>
                </a:cubicBezTo>
                <a:cubicBezTo>
                  <a:pt x="420502" y="2590792"/>
                  <a:pt x="315740" y="2619664"/>
                  <a:pt x="0" y="2606163"/>
                </a:cubicBezTo>
                <a:cubicBezTo>
                  <a:pt x="-20146" y="2414248"/>
                  <a:pt x="-10081" y="2240999"/>
                  <a:pt x="0" y="1954622"/>
                </a:cubicBezTo>
                <a:cubicBezTo>
                  <a:pt x="10081" y="1668245"/>
                  <a:pt x="31994" y="1551302"/>
                  <a:pt x="0" y="1303082"/>
                </a:cubicBezTo>
                <a:cubicBezTo>
                  <a:pt x="-31994" y="1054862"/>
                  <a:pt x="6849" y="843715"/>
                  <a:pt x="0" y="625479"/>
                </a:cubicBezTo>
                <a:cubicBezTo>
                  <a:pt x="-6849" y="407243"/>
                  <a:pt x="2759" y="263984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164105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gloves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on, 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gloves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And make yourself nice and cosy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gloves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on, put your </a:t>
            </a:r>
            <a:r>
              <a:rPr lang="en-US" sz="2800" u="sng" dirty="0">
                <a:solidFill>
                  <a:schemeClr val="bg2"/>
                </a:solidFill>
                <a:latin typeface="Comic Sans MS" panose="030F0902030302020204" pitchFamily="66" charset="0"/>
              </a:rPr>
              <a:t>gloves</a:t>
            </a: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 on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And come along out to play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72D96D-1A5E-EA46-9730-67C6D10D4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19193" y="1760838"/>
            <a:ext cx="4177391" cy="37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snow, sitting, person&#10;&#10;Description automatically generated">
            <a:extLst>
              <a:ext uri="{FF2B5EF4-FFF2-40B4-BE49-F238E27FC236}">
                <a16:creationId xmlns:a16="http://schemas.microsoft.com/office/drawing/2014/main" id="{D116A780-6914-8748-96DB-5074C3CF3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689" b="83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720E5D-DA0F-834B-B9DE-11A2F83F0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2838"/>
          <a:stretch/>
        </p:blipFill>
        <p:spPr>
          <a:xfrm>
            <a:off x="670011" y="2415746"/>
            <a:ext cx="4673600" cy="4442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368CE6-1CD3-7B42-8548-704423640EB2}"/>
              </a:ext>
            </a:extLst>
          </p:cNvPr>
          <p:cNvSpPr txBox="1"/>
          <p:nvPr/>
        </p:nvSpPr>
        <p:spPr>
          <a:xfrm>
            <a:off x="5796694" y="1464275"/>
            <a:ext cx="5544065" cy="5191486"/>
          </a:xfrm>
          <a:custGeom>
            <a:avLst/>
            <a:gdLst>
              <a:gd name="connsiteX0" fmla="*/ 0 w 5544065"/>
              <a:gd name="connsiteY0" fmla="*/ 0 h 5191486"/>
              <a:gd name="connsiteX1" fmla="*/ 388085 w 5544065"/>
              <a:gd name="connsiteY1" fmla="*/ 0 h 5191486"/>
              <a:gd name="connsiteX2" fmla="*/ 997932 w 5544065"/>
              <a:gd name="connsiteY2" fmla="*/ 0 h 5191486"/>
              <a:gd name="connsiteX3" fmla="*/ 1386016 w 5544065"/>
              <a:gd name="connsiteY3" fmla="*/ 0 h 5191486"/>
              <a:gd name="connsiteX4" fmla="*/ 1774101 w 5544065"/>
              <a:gd name="connsiteY4" fmla="*/ 0 h 5191486"/>
              <a:gd name="connsiteX5" fmla="*/ 2439389 w 5544065"/>
              <a:gd name="connsiteY5" fmla="*/ 0 h 5191486"/>
              <a:gd name="connsiteX6" fmla="*/ 2993795 w 5544065"/>
              <a:gd name="connsiteY6" fmla="*/ 0 h 5191486"/>
              <a:gd name="connsiteX7" fmla="*/ 3381880 w 5544065"/>
              <a:gd name="connsiteY7" fmla="*/ 0 h 5191486"/>
              <a:gd name="connsiteX8" fmla="*/ 3936286 w 5544065"/>
              <a:gd name="connsiteY8" fmla="*/ 0 h 5191486"/>
              <a:gd name="connsiteX9" fmla="*/ 4601574 w 5544065"/>
              <a:gd name="connsiteY9" fmla="*/ 0 h 5191486"/>
              <a:gd name="connsiteX10" fmla="*/ 5544065 w 5544065"/>
              <a:gd name="connsiteY10" fmla="*/ 0 h 5191486"/>
              <a:gd name="connsiteX11" fmla="*/ 5544065 w 5544065"/>
              <a:gd name="connsiteY11" fmla="*/ 524917 h 5191486"/>
              <a:gd name="connsiteX12" fmla="*/ 5544065 w 5544065"/>
              <a:gd name="connsiteY12" fmla="*/ 946004 h 5191486"/>
              <a:gd name="connsiteX13" fmla="*/ 5544065 w 5544065"/>
              <a:gd name="connsiteY13" fmla="*/ 1626666 h 5191486"/>
              <a:gd name="connsiteX14" fmla="*/ 5544065 w 5544065"/>
              <a:gd name="connsiteY14" fmla="*/ 2203497 h 5191486"/>
              <a:gd name="connsiteX15" fmla="*/ 5544065 w 5544065"/>
              <a:gd name="connsiteY15" fmla="*/ 2884159 h 5191486"/>
              <a:gd name="connsiteX16" fmla="*/ 5544065 w 5544065"/>
              <a:gd name="connsiteY16" fmla="*/ 3409076 h 5191486"/>
              <a:gd name="connsiteX17" fmla="*/ 5544065 w 5544065"/>
              <a:gd name="connsiteY17" fmla="*/ 3882078 h 5191486"/>
              <a:gd name="connsiteX18" fmla="*/ 5544065 w 5544065"/>
              <a:gd name="connsiteY18" fmla="*/ 4458910 h 5191486"/>
              <a:gd name="connsiteX19" fmla="*/ 5544065 w 5544065"/>
              <a:gd name="connsiteY19" fmla="*/ 5191486 h 5191486"/>
              <a:gd name="connsiteX20" fmla="*/ 4878777 w 5544065"/>
              <a:gd name="connsiteY20" fmla="*/ 5191486 h 5191486"/>
              <a:gd name="connsiteX21" fmla="*/ 4324371 w 5544065"/>
              <a:gd name="connsiteY21" fmla="*/ 5191486 h 5191486"/>
              <a:gd name="connsiteX22" fmla="*/ 3825405 w 5544065"/>
              <a:gd name="connsiteY22" fmla="*/ 5191486 h 5191486"/>
              <a:gd name="connsiteX23" fmla="*/ 3326439 w 5544065"/>
              <a:gd name="connsiteY23" fmla="*/ 5191486 h 5191486"/>
              <a:gd name="connsiteX24" fmla="*/ 2827473 w 5544065"/>
              <a:gd name="connsiteY24" fmla="*/ 5191486 h 5191486"/>
              <a:gd name="connsiteX25" fmla="*/ 2328507 w 5544065"/>
              <a:gd name="connsiteY25" fmla="*/ 5191486 h 5191486"/>
              <a:gd name="connsiteX26" fmla="*/ 1718660 w 5544065"/>
              <a:gd name="connsiteY26" fmla="*/ 5191486 h 5191486"/>
              <a:gd name="connsiteX27" fmla="*/ 1164254 w 5544065"/>
              <a:gd name="connsiteY27" fmla="*/ 5191486 h 5191486"/>
              <a:gd name="connsiteX28" fmla="*/ 776169 w 5544065"/>
              <a:gd name="connsiteY28" fmla="*/ 5191486 h 5191486"/>
              <a:gd name="connsiteX29" fmla="*/ 0 w 5544065"/>
              <a:gd name="connsiteY29" fmla="*/ 5191486 h 5191486"/>
              <a:gd name="connsiteX30" fmla="*/ 0 w 5544065"/>
              <a:gd name="connsiteY30" fmla="*/ 4562739 h 5191486"/>
              <a:gd name="connsiteX31" fmla="*/ 0 w 5544065"/>
              <a:gd name="connsiteY31" fmla="*/ 3882078 h 5191486"/>
              <a:gd name="connsiteX32" fmla="*/ 0 w 5544065"/>
              <a:gd name="connsiteY32" fmla="*/ 3460991 h 5191486"/>
              <a:gd name="connsiteX33" fmla="*/ 0 w 5544065"/>
              <a:gd name="connsiteY33" fmla="*/ 3039903 h 5191486"/>
              <a:gd name="connsiteX34" fmla="*/ 0 w 5544065"/>
              <a:gd name="connsiteY34" fmla="*/ 2359242 h 5191486"/>
              <a:gd name="connsiteX35" fmla="*/ 0 w 5544065"/>
              <a:gd name="connsiteY35" fmla="*/ 1938155 h 5191486"/>
              <a:gd name="connsiteX36" fmla="*/ 0 w 5544065"/>
              <a:gd name="connsiteY36" fmla="*/ 1361323 h 5191486"/>
              <a:gd name="connsiteX37" fmla="*/ 0 w 5544065"/>
              <a:gd name="connsiteY37" fmla="*/ 888321 h 5191486"/>
              <a:gd name="connsiteX38" fmla="*/ 0 w 5544065"/>
              <a:gd name="connsiteY38" fmla="*/ 0 h 5191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544065" h="5191486" fill="none" extrusionOk="0">
                <a:moveTo>
                  <a:pt x="0" y="0"/>
                </a:moveTo>
                <a:cubicBezTo>
                  <a:pt x="166741" y="-11255"/>
                  <a:pt x="224020" y="4417"/>
                  <a:pt x="388085" y="0"/>
                </a:cubicBezTo>
                <a:cubicBezTo>
                  <a:pt x="552150" y="-4417"/>
                  <a:pt x="712397" y="2556"/>
                  <a:pt x="997932" y="0"/>
                </a:cubicBezTo>
                <a:cubicBezTo>
                  <a:pt x="1283467" y="-2556"/>
                  <a:pt x="1258648" y="27962"/>
                  <a:pt x="1386016" y="0"/>
                </a:cubicBezTo>
                <a:cubicBezTo>
                  <a:pt x="1513384" y="-27962"/>
                  <a:pt x="1661283" y="2979"/>
                  <a:pt x="1774101" y="0"/>
                </a:cubicBezTo>
                <a:cubicBezTo>
                  <a:pt x="1886919" y="-2979"/>
                  <a:pt x="2279614" y="51163"/>
                  <a:pt x="2439389" y="0"/>
                </a:cubicBezTo>
                <a:cubicBezTo>
                  <a:pt x="2599164" y="-51163"/>
                  <a:pt x="2787747" y="56410"/>
                  <a:pt x="2993795" y="0"/>
                </a:cubicBezTo>
                <a:cubicBezTo>
                  <a:pt x="3199843" y="-56410"/>
                  <a:pt x="3291711" y="23316"/>
                  <a:pt x="3381880" y="0"/>
                </a:cubicBezTo>
                <a:cubicBezTo>
                  <a:pt x="3472049" y="-23316"/>
                  <a:pt x="3804170" y="44305"/>
                  <a:pt x="3936286" y="0"/>
                </a:cubicBezTo>
                <a:cubicBezTo>
                  <a:pt x="4068402" y="-44305"/>
                  <a:pt x="4384874" y="55678"/>
                  <a:pt x="4601574" y="0"/>
                </a:cubicBezTo>
                <a:cubicBezTo>
                  <a:pt x="4818274" y="-55678"/>
                  <a:pt x="5156220" y="27425"/>
                  <a:pt x="5544065" y="0"/>
                </a:cubicBezTo>
                <a:cubicBezTo>
                  <a:pt x="5604214" y="186770"/>
                  <a:pt x="5485190" y="332611"/>
                  <a:pt x="5544065" y="524917"/>
                </a:cubicBezTo>
                <a:cubicBezTo>
                  <a:pt x="5602940" y="717223"/>
                  <a:pt x="5541123" y="822850"/>
                  <a:pt x="5544065" y="946004"/>
                </a:cubicBezTo>
                <a:cubicBezTo>
                  <a:pt x="5547007" y="1069158"/>
                  <a:pt x="5504550" y="1350478"/>
                  <a:pt x="5544065" y="1626666"/>
                </a:cubicBezTo>
                <a:cubicBezTo>
                  <a:pt x="5583580" y="1902854"/>
                  <a:pt x="5483476" y="2062603"/>
                  <a:pt x="5544065" y="2203497"/>
                </a:cubicBezTo>
                <a:cubicBezTo>
                  <a:pt x="5604654" y="2344391"/>
                  <a:pt x="5490436" y="2728068"/>
                  <a:pt x="5544065" y="2884159"/>
                </a:cubicBezTo>
                <a:cubicBezTo>
                  <a:pt x="5597694" y="3040250"/>
                  <a:pt x="5535693" y="3247753"/>
                  <a:pt x="5544065" y="3409076"/>
                </a:cubicBezTo>
                <a:cubicBezTo>
                  <a:pt x="5552437" y="3570399"/>
                  <a:pt x="5490089" y="3747290"/>
                  <a:pt x="5544065" y="3882078"/>
                </a:cubicBezTo>
                <a:cubicBezTo>
                  <a:pt x="5598041" y="4016866"/>
                  <a:pt x="5475691" y="4282173"/>
                  <a:pt x="5544065" y="4458910"/>
                </a:cubicBezTo>
                <a:cubicBezTo>
                  <a:pt x="5612439" y="4635647"/>
                  <a:pt x="5498408" y="4881054"/>
                  <a:pt x="5544065" y="5191486"/>
                </a:cubicBezTo>
                <a:cubicBezTo>
                  <a:pt x="5378785" y="5238743"/>
                  <a:pt x="5170519" y="5161459"/>
                  <a:pt x="4878777" y="5191486"/>
                </a:cubicBezTo>
                <a:cubicBezTo>
                  <a:pt x="4587035" y="5221513"/>
                  <a:pt x="4573979" y="5151181"/>
                  <a:pt x="4324371" y="5191486"/>
                </a:cubicBezTo>
                <a:cubicBezTo>
                  <a:pt x="4074763" y="5231791"/>
                  <a:pt x="4023081" y="5189414"/>
                  <a:pt x="3825405" y="5191486"/>
                </a:cubicBezTo>
                <a:cubicBezTo>
                  <a:pt x="3627729" y="5193558"/>
                  <a:pt x="3566832" y="5156137"/>
                  <a:pt x="3326439" y="5191486"/>
                </a:cubicBezTo>
                <a:cubicBezTo>
                  <a:pt x="3086046" y="5226835"/>
                  <a:pt x="2975691" y="5174429"/>
                  <a:pt x="2827473" y="5191486"/>
                </a:cubicBezTo>
                <a:cubicBezTo>
                  <a:pt x="2679255" y="5208543"/>
                  <a:pt x="2434088" y="5186380"/>
                  <a:pt x="2328507" y="5191486"/>
                </a:cubicBezTo>
                <a:cubicBezTo>
                  <a:pt x="2222926" y="5196592"/>
                  <a:pt x="1932451" y="5138297"/>
                  <a:pt x="1718660" y="5191486"/>
                </a:cubicBezTo>
                <a:cubicBezTo>
                  <a:pt x="1504869" y="5244675"/>
                  <a:pt x="1301349" y="5125971"/>
                  <a:pt x="1164254" y="5191486"/>
                </a:cubicBezTo>
                <a:cubicBezTo>
                  <a:pt x="1027159" y="5257001"/>
                  <a:pt x="933898" y="5156285"/>
                  <a:pt x="776169" y="5191486"/>
                </a:cubicBezTo>
                <a:cubicBezTo>
                  <a:pt x="618440" y="5226687"/>
                  <a:pt x="227774" y="5185997"/>
                  <a:pt x="0" y="5191486"/>
                </a:cubicBezTo>
                <a:cubicBezTo>
                  <a:pt x="-33268" y="5030667"/>
                  <a:pt x="9319" y="4867867"/>
                  <a:pt x="0" y="4562739"/>
                </a:cubicBezTo>
                <a:cubicBezTo>
                  <a:pt x="-9319" y="4257611"/>
                  <a:pt x="38493" y="4205018"/>
                  <a:pt x="0" y="3882078"/>
                </a:cubicBezTo>
                <a:cubicBezTo>
                  <a:pt x="-38493" y="3559138"/>
                  <a:pt x="9222" y="3571873"/>
                  <a:pt x="0" y="3460991"/>
                </a:cubicBezTo>
                <a:cubicBezTo>
                  <a:pt x="-9222" y="3350109"/>
                  <a:pt x="32018" y="3196198"/>
                  <a:pt x="0" y="3039903"/>
                </a:cubicBezTo>
                <a:cubicBezTo>
                  <a:pt x="-32018" y="2883608"/>
                  <a:pt x="24490" y="2604042"/>
                  <a:pt x="0" y="2359242"/>
                </a:cubicBezTo>
                <a:cubicBezTo>
                  <a:pt x="-24490" y="2114442"/>
                  <a:pt x="34526" y="2055545"/>
                  <a:pt x="0" y="1938155"/>
                </a:cubicBezTo>
                <a:cubicBezTo>
                  <a:pt x="-34526" y="1820765"/>
                  <a:pt x="39022" y="1598365"/>
                  <a:pt x="0" y="1361323"/>
                </a:cubicBezTo>
                <a:cubicBezTo>
                  <a:pt x="-39022" y="1124281"/>
                  <a:pt x="43967" y="1007803"/>
                  <a:pt x="0" y="888321"/>
                </a:cubicBezTo>
                <a:cubicBezTo>
                  <a:pt x="-43967" y="768839"/>
                  <a:pt x="77401" y="406224"/>
                  <a:pt x="0" y="0"/>
                </a:cubicBezTo>
                <a:close/>
              </a:path>
              <a:path w="5544065" h="5191486" stroke="0" extrusionOk="0">
                <a:moveTo>
                  <a:pt x="0" y="0"/>
                </a:moveTo>
                <a:cubicBezTo>
                  <a:pt x="175620" y="-6161"/>
                  <a:pt x="288256" y="30"/>
                  <a:pt x="498966" y="0"/>
                </a:cubicBezTo>
                <a:cubicBezTo>
                  <a:pt x="709676" y="-30"/>
                  <a:pt x="767461" y="45487"/>
                  <a:pt x="887050" y="0"/>
                </a:cubicBezTo>
                <a:cubicBezTo>
                  <a:pt x="1006639" y="-45487"/>
                  <a:pt x="1299323" y="75592"/>
                  <a:pt x="1552338" y="0"/>
                </a:cubicBezTo>
                <a:cubicBezTo>
                  <a:pt x="1805353" y="-75592"/>
                  <a:pt x="1950050" y="31899"/>
                  <a:pt x="2051304" y="0"/>
                </a:cubicBezTo>
                <a:cubicBezTo>
                  <a:pt x="2152558" y="-31899"/>
                  <a:pt x="2337979" y="48898"/>
                  <a:pt x="2550270" y="0"/>
                </a:cubicBezTo>
                <a:cubicBezTo>
                  <a:pt x="2762561" y="-48898"/>
                  <a:pt x="2967211" y="21876"/>
                  <a:pt x="3215558" y="0"/>
                </a:cubicBezTo>
                <a:cubicBezTo>
                  <a:pt x="3463905" y="-21876"/>
                  <a:pt x="3562016" y="42000"/>
                  <a:pt x="3659083" y="0"/>
                </a:cubicBezTo>
                <a:cubicBezTo>
                  <a:pt x="3756150" y="-42000"/>
                  <a:pt x="4026629" y="75326"/>
                  <a:pt x="4324371" y="0"/>
                </a:cubicBezTo>
                <a:cubicBezTo>
                  <a:pt x="4622113" y="-75326"/>
                  <a:pt x="4722007" y="64230"/>
                  <a:pt x="4989659" y="0"/>
                </a:cubicBezTo>
                <a:cubicBezTo>
                  <a:pt x="5257311" y="-64230"/>
                  <a:pt x="5284243" y="54415"/>
                  <a:pt x="5544065" y="0"/>
                </a:cubicBezTo>
                <a:cubicBezTo>
                  <a:pt x="5594775" y="289339"/>
                  <a:pt x="5520498" y="406112"/>
                  <a:pt x="5544065" y="680661"/>
                </a:cubicBezTo>
                <a:cubicBezTo>
                  <a:pt x="5567632" y="955210"/>
                  <a:pt x="5502403" y="1034436"/>
                  <a:pt x="5544065" y="1309408"/>
                </a:cubicBezTo>
                <a:cubicBezTo>
                  <a:pt x="5585727" y="1584380"/>
                  <a:pt x="5501317" y="1599535"/>
                  <a:pt x="5544065" y="1730495"/>
                </a:cubicBezTo>
                <a:cubicBezTo>
                  <a:pt x="5586813" y="1861455"/>
                  <a:pt x="5522407" y="2190451"/>
                  <a:pt x="5544065" y="2307327"/>
                </a:cubicBezTo>
                <a:cubicBezTo>
                  <a:pt x="5565723" y="2424203"/>
                  <a:pt x="5490500" y="2660354"/>
                  <a:pt x="5544065" y="2884159"/>
                </a:cubicBezTo>
                <a:cubicBezTo>
                  <a:pt x="5597630" y="3107964"/>
                  <a:pt x="5514369" y="3249260"/>
                  <a:pt x="5544065" y="3460991"/>
                </a:cubicBezTo>
                <a:cubicBezTo>
                  <a:pt x="5573761" y="3672722"/>
                  <a:pt x="5473397" y="3916672"/>
                  <a:pt x="5544065" y="4089737"/>
                </a:cubicBezTo>
                <a:cubicBezTo>
                  <a:pt x="5614733" y="4262802"/>
                  <a:pt x="5478571" y="4779493"/>
                  <a:pt x="5544065" y="5191486"/>
                </a:cubicBezTo>
                <a:cubicBezTo>
                  <a:pt x="5399607" y="5261006"/>
                  <a:pt x="5184995" y="5168514"/>
                  <a:pt x="4934218" y="5191486"/>
                </a:cubicBezTo>
                <a:cubicBezTo>
                  <a:pt x="4683441" y="5214458"/>
                  <a:pt x="4629693" y="5166894"/>
                  <a:pt x="4490693" y="5191486"/>
                </a:cubicBezTo>
                <a:cubicBezTo>
                  <a:pt x="4351693" y="5216078"/>
                  <a:pt x="4016707" y="5116201"/>
                  <a:pt x="3825405" y="5191486"/>
                </a:cubicBezTo>
                <a:cubicBezTo>
                  <a:pt x="3634103" y="5266771"/>
                  <a:pt x="3482839" y="5154421"/>
                  <a:pt x="3270998" y="5191486"/>
                </a:cubicBezTo>
                <a:cubicBezTo>
                  <a:pt x="3059157" y="5228551"/>
                  <a:pt x="3019380" y="5175964"/>
                  <a:pt x="2827473" y="5191486"/>
                </a:cubicBezTo>
                <a:cubicBezTo>
                  <a:pt x="2635566" y="5207008"/>
                  <a:pt x="2471514" y="5154710"/>
                  <a:pt x="2273067" y="5191486"/>
                </a:cubicBezTo>
                <a:cubicBezTo>
                  <a:pt x="2074620" y="5228262"/>
                  <a:pt x="1964800" y="5156324"/>
                  <a:pt x="1884982" y="5191486"/>
                </a:cubicBezTo>
                <a:cubicBezTo>
                  <a:pt x="1805165" y="5226648"/>
                  <a:pt x="1647563" y="5149744"/>
                  <a:pt x="1496898" y="5191486"/>
                </a:cubicBezTo>
                <a:cubicBezTo>
                  <a:pt x="1346233" y="5233228"/>
                  <a:pt x="1084984" y="5136254"/>
                  <a:pt x="942491" y="5191486"/>
                </a:cubicBezTo>
                <a:cubicBezTo>
                  <a:pt x="799998" y="5246718"/>
                  <a:pt x="695648" y="5172594"/>
                  <a:pt x="498966" y="5191486"/>
                </a:cubicBezTo>
                <a:cubicBezTo>
                  <a:pt x="302285" y="5210378"/>
                  <a:pt x="145040" y="5138417"/>
                  <a:pt x="0" y="5191486"/>
                </a:cubicBezTo>
                <a:cubicBezTo>
                  <a:pt x="-15325" y="5051277"/>
                  <a:pt x="7251" y="4894481"/>
                  <a:pt x="0" y="4718484"/>
                </a:cubicBezTo>
                <a:cubicBezTo>
                  <a:pt x="-7251" y="4542487"/>
                  <a:pt x="7558" y="4451184"/>
                  <a:pt x="0" y="4297397"/>
                </a:cubicBezTo>
                <a:cubicBezTo>
                  <a:pt x="-7558" y="4143610"/>
                  <a:pt x="73608" y="3953687"/>
                  <a:pt x="0" y="3668650"/>
                </a:cubicBezTo>
                <a:cubicBezTo>
                  <a:pt x="-73608" y="3383613"/>
                  <a:pt x="4921" y="3359624"/>
                  <a:pt x="0" y="3195648"/>
                </a:cubicBezTo>
                <a:cubicBezTo>
                  <a:pt x="-4921" y="3031672"/>
                  <a:pt x="4264" y="2820244"/>
                  <a:pt x="0" y="2566901"/>
                </a:cubicBezTo>
                <a:cubicBezTo>
                  <a:pt x="-4264" y="2313558"/>
                  <a:pt x="30223" y="2126150"/>
                  <a:pt x="0" y="1886240"/>
                </a:cubicBezTo>
                <a:cubicBezTo>
                  <a:pt x="-30223" y="1646330"/>
                  <a:pt x="30162" y="1615166"/>
                  <a:pt x="0" y="1361323"/>
                </a:cubicBezTo>
                <a:cubicBezTo>
                  <a:pt x="-30162" y="1107480"/>
                  <a:pt x="35744" y="890029"/>
                  <a:pt x="0" y="680661"/>
                </a:cubicBezTo>
                <a:cubicBezTo>
                  <a:pt x="-35744" y="471293"/>
                  <a:pt x="11845" y="172197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Father Christmas</a:t>
            </a:r>
          </a:p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Christmas</a:t>
            </a:r>
          </a:p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He got stuck</a:t>
            </a:r>
          </a:p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He got stuck</a:t>
            </a:r>
          </a:p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Coming down the chimney</a:t>
            </a:r>
          </a:p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Coming down the chimney</a:t>
            </a:r>
          </a:p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What bad luck</a:t>
            </a:r>
          </a:p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chemeClr val="bg2"/>
                </a:solidFill>
                <a:latin typeface="Comic Sans MS" panose="030F0902030302020204" pitchFamily="66" charset="0"/>
              </a:rPr>
              <a:t>What bad luck</a:t>
            </a:r>
            <a:endParaRPr lang="en-US" sz="2800" dirty="0">
              <a:solidFill>
                <a:schemeClr val="bg2"/>
              </a:solidFill>
              <a:latin typeface="Comic Sans MS" panose="030F09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5D85-783C-ED4D-81B1-55A1DFD3C112}"/>
              </a:ext>
            </a:extLst>
          </p:cNvPr>
          <p:cNvSpPr txBox="1"/>
          <p:nvPr/>
        </p:nvSpPr>
        <p:spPr>
          <a:xfrm>
            <a:off x="5796693" y="308589"/>
            <a:ext cx="5544065" cy="831446"/>
          </a:xfrm>
          <a:custGeom>
            <a:avLst/>
            <a:gdLst>
              <a:gd name="connsiteX0" fmla="*/ 0 w 5544065"/>
              <a:gd name="connsiteY0" fmla="*/ 0 h 831446"/>
              <a:gd name="connsiteX1" fmla="*/ 388085 w 5544065"/>
              <a:gd name="connsiteY1" fmla="*/ 0 h 831446"/>
              <a:gd name="connsiteX2" fmla="*/ 1053372 w 5544065"/>
              <a:gd name="connsiteY2" fmla="*/ 0 h 831446"/>
              <a:gd name="connsiteX3" fmla="*/ 1663220 w 5544065"/>
              <a:gd name="connsiteY3" fmla="*/ 0 h 831446"/>
              <a:gd name="connsiteX4" fmla="*/ 2051304 w 5544065"/>
              <a:gd name="connsiteY4" fmla="*/ 0 h 831446"/>
              <a:gd name="connsiteX5" fmla="*/ 2550270 w 5544065"/>
              <a:gd name="connsiteY5" fmla="*/ 0 h 831446"/>
              <a:gd name="connsiteX6" fmla="*/ 3215558 w 5544065"/>
              <a:gd name="connsiteY6" fmla="*/ 0 h 831446"/>
              <a:gd name="connsiteX7" fmla="*/ 3769964 w 5544065"/>
              <a:gd name="connsiteY7" fmla="*/ 0 h 831446"/>
              <a:gd name="connsiteX8" fmla="*/ 4379811 w 5544065"/>
              <a:gd name="connsiteY8" fmla="*/ 0 h 831446"/>
              <a:gd name="connsiteX9" fmla="*/ 4878777 w 5544065"/>
              <a:gd name="connsiteY9" fmla="*/ 0 h 831446"/>
              <a:gd name="connsiteX10" fmla="*/ 5544065 w 5544065"/>
              <a:gd name="connsiteY10" fmla="*/ 0 h 831446"/>
              <a:gd name="connsiteX11" fmla="*/ 5544065 w 5544065"/>
              <a:gd name="connsiteY11" fmla="*/ 432352 h 831446"/>
              <a:gd name="connsiteX12" fmla="*/ 5544065 w 5544065"/>
              <a:gd name="connsiteY12" fmla="*/ 831446 h 831446"/>
              <a:gd name="connsiteX13" fmla="*/ 5155980 w 5544065"/>
              <a:gd name="connsiteY13" fmla="*/ 831446 h 831446"/>
              <a:gd name="connsiteX14" fmla="*/ 4767896 w 5544065"/>
              <a:gd name="connsiteY14" fmla="*/ 831446 h 831446"/>
              <a:gd name="connsiteX15" fmla="*/ 4158049 w 5544065"/>
              <a:gd name="connsiteY15" fmla="*/ 831446 h 831446"/>
              <a:gd name="connsiteX16" fmla="*/ 3769964 w 5544065"/>
              <a:gd name="connsiteY16" fmla="*/ 831446 h 831446"/>
              <a:gd name="connsiteX17" fmla="*/ 3215558 w 5544065"/>
              <a:gd name="connsiteY17" fmla="*/ 831446 h 831446"/>
              <a:gd name="connsiteX18" fmla="*/ 2772033 w 5544065"/>
              <a:gd name="connsiteY18" fmla="*/ 831446 h 831446"/>
              <a:gd name="connsiteX19" fmla="*/ 2217626 w 5544065"/>
              <a:gd name="connsiteY19" fmla="*/ 831446 h 831446"/>
              <a:gd name="connsiteX20" fmla="*/ 1663220 w 5544065"/>
              <a:gd name="connsiteY20" fmla="*/ 831446 h 831446"/>
              <a:gd name="connsiteX21" fmla="*/ 1108813 w 5544065"/>
              <a:gd name="connsiteY21" fmla="*/ 831446 h 831446"/>
              <a:gd name="connsiteX22" fmla="*/ 554407 w 5544065"/>
              <a:gd name="connsiteY22" fmla="*/ 831446 h 831446"/>
              <a:gd name="connsiteX23" fmla="*/ 0 w 5544065"/>
              <a:gd name="connsiteY23" fmla="*/ 831446 h 831446"/>
              <a:gd name="connsiteX24" fmla="*/ 0 w 5544065"/>
              <a:gd name="connsiteY24" fmla="*/ 407409 h 831446"/>
              <a:gd name="connsiteX25" fmla="*/ 0 w 5544065"/>
              <a:gd name="connsiteY25" fmla="*/ 0 h 831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44065" h="831446" fill="none" extrusionOk="0">
                <a:moveTo>
                  <a:pt x="0" y="0"/>
                </a:moveTo>
                <a:cubicBezTo>
                  <a:pt x="193929" y="-39110"/>
                  <a:pt x="288042" y="38102"/>
                  <a:pt x="388085" y="0"/>
                </a:cubicBezTo>
                <a:cubicBezTo>
                  <a:pt x="488128" y="-38102"/>
                  <a:pt x="837666" y="48129"/>
                  <a:pt x="1053372" y="0"/>
                </a:cubicBezTo>
                <a:cubicBezTo>
                  <a:pt x="1269078" y="-48129"/>
                  <a:pt x="1403936" y="6783"/>
                  <a:pt x="1663220" y="0"/>
                </a:cubicBezTo>
                <a:cubicBezTo>
                  <a:pt x="1922504" y="-6783"/>
                  <a:pt x="1912327" y="43323"/>
                  <a:pt x="2051304" y="0"/>
                </a:cubicBezTo>
                <a:cubicBezTo>
                  <a:pt x="2190281" y="-43323"/>
                  <a:pt x="2344939" y="38940"/>
                  <a:pt x="2550270" y="0"/>
                </a:cubicBezTo>
                <a:cubicBezTo>
                  <a:pt x="2755601" y="-38940"/>
                  <a:pt x="2901592" y="37845"/>
                  <a:pt x="3215558" y="0"/>
                </a:cubicBezTo>
                <a:cubicBezTo>
                  <a:pt x="3529524" y="-37845"/>
                  <a:pt x="3576578" y="50140"/>
                  <a:pt x="3769964" y="0"/>
                </a:cubicBezTo>
                <a:cubicBezTo>
                  <a:pt x="3963350" y="-50140"/>
                  <a:pt x="4144188" y="25754"/>
                  <a:pt x="4379811" y="0"/>
                </a:cubicBezTo>
                <a:cubicBezTo>
                  <a:pt x="4615434" y="-25754"/>
                  <a:pt x="4649456" y="53125"/>
                  <a:pt x="4878777" y="0"/>
                </a:cubicBezTo>
                <a:cubicBezTo>
                  <a:pt x="5108098" y="-53125"/>
                  <a:pt x="5389753" y="20938"/>
                  <a:pt x="5544065" y="0"/>
                </a:cubicBezTo>
                <a:cubicBezTo>
                  <a:pt x="5567203" y="88893"/>
                  <a:pt x="5525283" y="294282"/>
                  <a:pt x="5544065" y="432352"/>
                </a:cubicBezTo>
                <a:cubicBezTo>
                  <a:pt x="5562847" y="570422"/>
                  <a:pt x="5544044" y="709973"/>
                  <a:pt x="5544065" y="831446"/>
                </a:cubicBezTo>
                <a:cubicBezTo>
                  <a:pt x="5383234" y="832029"/>
                  <a:pt x="5260899" y="796131"/>
                  <a:pt x="5155980" y="831446"/>
                </a:cubicBezTo>
                <a:cubicBezTo>
                  <a:pt x="5051061" y="866761"/>
                  <a:pt x="4925854" y="821400"/>
                  <a:pt x="4767896" y="831446"/>
                </a:cubicBezTo>
                <a:cubicBezTo>
                  <a:pt x="4609938" y="841492"/>
                  <a:pt x="4284131" y="808332"/>
                  <a:pt x="4158049" y="831446"/>
                </a:cubicBezTo>
                <a:cubicBezTo>
                  <a:pt x="4031967" y="854560"/>
                  <a:pt x="3949686" y="825540"/>
                  <a:pt x="3769964" y="831446"/>
                </a:cubicBezTo>
                <a:cubicBezTo>
                  <a:pt x="3590242" y="837352"/>
                  <a:pt x="3342943" y="809643"/>
                  <a:pt x="3215558" y="831446"/>
                </a:cubicBezTo>
                <a:cubicBezTo>
                  <a:pt x="3088173" y="853249"/>
                  <a:pt x="2989604" y="814694"/>
                  <a:pt x="2772033" y="831446"/>
                </a:cubicBezTo>
                <a:cubicBezTo>
                  <a:pt x="2554463" y="848198"/>
                  <a:pt x="2413783" y="788460"/>
                  <a:pt x="2217626" y="831446"/>
                </a:cubicBezTo>
                <a:cubicBezTo>
                  <a:pt x="2021469" y="874432"/>
                  <a:pt x="1780076" y="782779"/>
                  <a:pt x="1663220" y="831446"/>
                </a:cubicBezTo>
                <a:cubicBezTo>
                  <a:pt x="1546364" y="880113"/>
                  <a:pt x="1368978" y="815599"/>
                  <a:pt x="1108813" y="831446"/>
                </a:cubicBezTo>
                <a:cubicBezTo>
                  <a:pt x="848648" y="847293"/>
                  <a:pt x="795190" y="817208"/>
                  <a:pt x="554407" y="831446"/>
                </a:cubicBezTo>
                <a:cubicBezTo>
                  <a:pt x="313624" y="845684"/>
                  <a:pt x="153011" y="776130"/>
                  <a:pt x="0" y="831446"/>
                </a:cubicBezTo>
                <a:cubicBezTo>
                  <a:pt x="-11092" y="718566"/>
                  <a:pt x="18888" y="585677"/>
                  <a:pt x="0" y="407409"/>
                </a:cubicBezTo>
                <a:cubicBezTo>
                  <a:pt x="-18888" y="229141"/>
                  <a:pt x="46802" y="126552"/>
                  <a:pt x="0" y="0"/>
                </a:cubicBezTo>
                <a:close/>
              </a:path>
              <a:path w="5544065" h="831446" stroke="0" extrusionOk="0">
                <a:moveTo>
                  <a:pt x="0" y="0"/>
                </a:moveTo>
                <a:cubicBezTo>
                  <a:pt x="175620" y="-6161"/>
                  <a:pt x="288256" y="30"/>
                  <a:pt x="498966" y="0"/>
                </a:cubicBezTo>
                <a:cubicBezTo>
                  <a:pt x="709676" y="-30"/>
                  <a:pt x="767461" y="45487"/>
                  <a:pt x="887050" y="0"/>
                </a:cubicBezTo>
                <a:cubicBezTo>
                  <a:pt x="1006639" y="-45487"/>
                  <a:pt x="1299323" y="75592"/>
                  <a:pt x="1552338" y="0"/>
                </a:cubicBezTo>
                <a:cubicBezTo>
                  <a:pt x="1805353" y="-75592"/>
                  <a:pt x="1950050" y="31899"/>
                  <a:pt x="2051304" y="0"/>
                </a:cubicBezTo>
                <a:cubicBezTo>
                  <a:pt x="2152558" y="-31899"/>
                  <a:pt x="2337979" y="48898"/>
                  <a:pt x="2550270" y="0"/>
                </a:cubicBezTo>
                <a:cubicBezTo>
                  <a:pt x="2762561" y="-48898"/>
                  <a:pt x="2967211" y="21876"/>
                  <a:pt x="3215558" y="0"/>
                </a:cubicBezTo>
                <a:cubicBezTo>
                  <a:pt x="3463905" y="-21876"/>
                  <a:pt x="3562016" y="42000"/>
                  <a:pt x="3659083" y="0"/>
                </a:cubicBezTo>
                <a:cubicBezTo>
                  <a:pt x="3756150" y="-42000"/>
                  <a:pt x="4026629" y="75326"/>
                  <a:pt x="4324371" y="0"/>
                </a:cubicBezTo>
                <a:cubicBezTo>
                  <a:pt x="4622113" y="-75326"/>
                  <a:pt x="4722007" y="64230"/>
                  <a:pt x="4989659" y="0"/>
                </a:cubicBezTo>
                <a:cubicBezTo>
                  <a:pt x="5257311" y="-64230"/>
                  <a:pt x="5284243" y="54415"/>
                  <a:pt x="5544065" y="0"/>
                </a:cubicBezTo>
                <a:cubicBezTo>
                  <a:pt x="5569419" y="133887"/>
                  <a:pt x="5530289" y="337348"/>
                  <a:pt x="5544065" y="432352"/>
                </a:cubicBezTo>
                <a:cubicBezTo>
                  <a:pt x="5557841" y="527356"/>
                  <a:pt x="5528987" y="709770"/>
                  <a:pt x="5544065" y="831446"/>
                </a:cubicBezTo>
                <a:cubicBezTo>
                  <a:pt x="5411766" y="863585"/>
                  <a:pt x="5338500" y="799825"/>
                  <a:pt x="5155980" y="831446"/>
                </a:cubicBezTo>
                <a:cubicBezTo>
                  <a:pt x="4973461" y="863067"/>
                  <a:pt x="4636858" y="805028"/>
                  <a:pt x="4490693" y="831446"/>
                </a:cubicBezTo>
                <a:cubicBezTo>
                  <a:pt x="4344528" y="857864"/>
                  <a:pt x="4254130" y="819952"/>
                  <a:pt x="4047167" y="831446"/>
                </a:cubicBezTo>
                <a:cubicBezTo>
                  <a:pt x="3840204" y="842940"/>
                  <a:pt x="3610174" y="767084"/>
                  <a:pt x="3492761" y="831446"/>
                </a:cubicBezTo>
                <a:cubicBezTo>
                  <a:pt x="3375348" y="895808"/>
                  <a:pt x="3158384" y="757314"/>
                  <a:pt x="2827473" y="831446"/>
                </a:cubicBezTo>
                <a:cubicBezTo>
                  <a:pt x="2496562" y="905578"/>
                  <a:pt x="2529316" y="785642"/>
                  <a:pt x="2273067" y="831446"/>
                </a:cubicBezTo>
                <a:cubicBezTo>
                  <a:pt x="2016818" y="877250"/>
                  <a:pt x="2063319" y="811588"/>
                  <a:pt x="1884982" y="831446"/>
                </a:cubicBezTo>
                <a:cubicBezTo>
                  <a:pt x="1706645" y="851304"/>
                  <a:pt x="1580457" y="806854"/>
                  <a:pt x="1441457" y="831446"/>
                </a:cubicBezTo>
                <a:cubicBezTo>
                  <a:pt x="1302457" y="856038"/>
                  <a:pt x="967471" y="756161"/>
                  <a:pt x="776169" y="831446"/>
                </a:cubicBezTo>
                <a:cubicBezTo>
                  <a:pt x="584867" y="906731"/>
                  <a:pt x="222281" y="820565"/>
                  <a:pt x="0" y="831446"/>
                </a:cubicBezTo>
                <a:cubicBezTo>
                  <a:pt x="-33669" y="675643"/>
                  <a:pt x="38716" y="617614"/>
                  <a:pt x="0" y="432352"/>
                </a:cubicBezTo>
                <a:cubicBezTo>
                  <a:pt x="-38716" y="247090"/>
                  <a:pt x="5721" y="183557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bg2"/>
                </a:solidFill>
                <a:latin typeface="Comic Sans MS" panose="030F0902030302020204" pitchFamily="66" charset="0"/>
              </a:rPr>
              <a:t>Father Christmas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0B48382D-9800-B24D-BD97-08AD11DCCE11}"/>
              </a:ext>
            </a:extLst>
          </p:cNvPr>
          <p:cNvSpPr/>
          <p:nvPr/>
        </p:nvSpPr>
        <p:spPr>
          <a:xfrm flipH="1">
            <a:off x="216928" y="2057399"/>
            <a:ext cx="3378887" cy="1581666"/>
          </a:xfrm>
          <a:prstGeom prst="wedgeEllipseCallout">
            <a:avLst>
              <a:gd name="adj1" fmla="val -12787"/>
              <a:gd name="adj2" fmla="val 91406"/>
            </a:avLst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Comic Sans MS" panose="030F0902030302020204" pitchFamily="66" charset="0"/>
              </a:rPr>
              <a:t>Help!!!</a:t>
            </a:r>
          </a:p>
        </p:txBody>
      </p:sp>
    </p:spTree>
    <p:extLst>
      <p:ext uri="{BB962C8B-B14F-4D97-AF65-F5344CB8AC3E}">
        <p14:creationId xmlns:p14="http://schemas.microsoft.com/office/powerpoint/2010/main" val="336695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hurch&#10;&#10;Description automatically generated">
            <a:extLst>
              <a:ext uri="{FF2B5EF4-FFF2-40B4-BE49-F238E27FC236}">
                <a16:creationId xmlns:a16="http://schemas.microsoft.com/office/drawing/2014/main" id="{A73B7721-D397-DE43-9996-8E825CE7D1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2055" b="34322"/>
          <a:stretch/>
        </p:blipFill>
        <p:spPr>
          <a:xfrm>
            <a:off x="0" y="0"/>
            <a:ext cx="12244192" cy="6858000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0487E37F-9878-2F48-9AF9-3309680FF3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4183"/>
          <a:stretch/>
        </p:blipFill>
        <p:spPr>
          <a:xfrm rot="21241577">
            <a:off x="6387501" y="1100853"/>
            <a:ext cx="1459236" cy="1641501"/>
          </a:xfrm>
          <a:prstGeom prst="ellipse">
            <a:avLst/>
          </a:prstGeom>
          <a:ln>
            <a:noFill/>
          </a:ln>
          <a:effectLst>
            <a:outerShdw blurRad="825500" dist="50800" dir="13200000" sx="115000" sy="115000" algn="ctr" rotWithShape="0">
              <a:srgbClr val="000000">
                <a:alpha val="63000"/>
              </a:srgbClr>
            </a:outerShdw>
            <a:softEdge rad="127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49A223-7CFD-DD4F-9D26-F92778F87932}"/>
              </a:ext>
            </a:extLst>
          </p:cNvPr>
          <p:cNvSpPr txBox="1"/>
          <p:nvPr/>
        </p:nvSpPr>
        <p:spPr>
          <a:xfrm>
            <a:off x="401876" y="1496269"/>
            <a:ext cx="5720220" cy="4657942"/>
          </a:xfrm>
          <a:custGeom>
            <a:avLst/>
            <a:gdLst>
              <a:gd name="connsiteX0" fmla="*/ 0 w 5720220"/>
              <a:gd name="connsiteY0" fmla="*/ 0 h 4657942"/>
              <a:gd name="connsiteX1" fmla="*/ 629224 w 5720220"/>
              <a:gd name="connsiteY1" fmla="*/ 0 h 4657942"/>
              <a:gd name="connsiteX2" fmla="*/ 1315651 w 5720220"/>
              <a:gd name="connsiteY2" fmla="*/ 0 h 4657942"/>
              <a:gd name="connsiteX3" fmla="*/ 1944875 w 5720220"/>
              <a:gd name="connsiteY3" fmla="*/ 0 h 4657942"/>
              <a:gd name="connsiteX4" fmla="*/ 2402492 w 5720220"/>
              <a:gd name="connsiteY4" fmla="*/ 0 h 4657942"/>
              <a:gd name="connsiteX5" fmla="*/ 2917312 w 5720220"/>
              <a:gd name="connsiteY5" fmla="*/ 0 h 4657942"/>
              <a:gd name="connsiteX6" fmla="*/ 3374930 w 5720220"/>
              <a:gd name="connsiteY6" fmla="*/ 0 h 4657942"/>
              <a:gd name="connsiteX7" fmla="*/ 3832547 w 5720220"/>
              <a:gd name="connsiteY7" fmla="*/ 0 h 4657942"/>
              <a:gd name="connsiteX8" fmla="*/ 4290165 w 5720220"/>
              <a:gd name="connsiteY8" fmla="*/ 0 h 4657942"/>
              <a:gd name="connsiteX9" fmla="*/ 4976591 w 5720220"/>
              <a:gd name="connsiteY9" fmla="*/ 0 h 4657942"/>
              <a:gd name="connsiteX10" fmla="*/ 5720220 w 5720220"/>
              <a:gd name="connsiteY10" fmla="*/ 0 h 4657942"/>
              <a:gd name="connsiteX11" fmla="*/ 5720220 w 5720220"/>
              <a:gd name="connsiteY11" fmla="*/ 628822 h 4657942"/>
              <a:gd name="connsiteX12" fmla="*/ 5720220 w 5720220"/>
              <a:gd name="connsiteY12" fmla="*/ 1117906 h 4657942"/>
              <a:gd name="connsiteX13" fmla="*/ 5720220 w 5720220"/>
              <a:gd name="connsiteY13" fmla="*/ 1606990 h 4657942"/>
              <a:gd name="connsiteX14" fmla="*/ 5720220 w 5720220"/>
              <a:gd name="connsiteY14" fmla="*/ 2282392 h 4657942"/>
              <a:gd name="connsiteX15" fmla="*/ 5720220 w 5720220"/>
              <a:gd name="connsiteY15" fmla="*/ 2818055 h 4657942"/>
              <a:gd name="connsiteX16" fmla="*/ 5720220 w 5720220"/>
              <a:gd name="connsiteY16" fmla="*/ 3446877 h 4657942"/>
              <a:gd name="connsiteX17" fmla="*/ 5720220 w 5720220"/>
              <a:gd name="connsiteY17" fmla="*/ 3935961 h 4657942"/>
              <a:gd name="connsiteX18" fmla="*/ 5720220 w 5720220"/>
              <a:gd name="connsiteY18" fmla="*/ 4657942 h 4657942"/>
              <a:gd name="connsiteX19" fmla="*/ 5262602 w 5720220"/>
              <a:gd name="connsiteY19" fmla="*/ 4657942 h 4657942"/>
              <a:gd name="connsiteX20" fmla="*/ 4862187 w 5720220"/>
              <a:gd name="connsiteY20" fmla="*/ 4657942 h 4657942"/>
              <a:gd name="connsiteX21" fmla="*/ 4404569 w 5720220"/>
              <a:gd name="connsiteY21" fmla="*/ 4657942 h 4657942"/>
              <a:gd name="connsiteX22" fmla="*/ 3775345 w 5720220"/>
              <a:gd name="connsiteY22" fmla="*/ 4657942 h 4657942"/>
              <a:gd name="connsiteX23" fmla="*/ 3260525 w 5720220"/>
              <a:gd name="connsiteY23" fmla="*/ 4657942 h 4657942"/>
              <a:gd name="connsiteX24" fmla="*/ 2745706 w 5720220"/>
              <a:gd name="connsiteY24" fmla="*/ 4657942 h 4657942"/>
              <a:gd name="connsiteX25" fmla="*/ 2230886 w 5720220"/>
              <a:gd name="connsiteY25" fmla="*/ 4657942 h 4657942"/>
              <a:gd name="connsiteX26" fmla="*/ 1716066 w 5720220"/>
              <a:gd name="connsiteY26" fmla="*/ 4657942 h 4657942"/>
              <a:gd name="connsiteX27" fmla="*/ 1086842 w 5720220"/>
              <a:gd name="connsiteY27" fmla="*/ 4657942 h 4657942"/>
              <a:gd name="connsiteX28" fmla="*/ 0 w 5720220"/>
              <a:gd name="connsiteY28" fmla="*/ 4657942 h 4657942"/>
              <a:gd name="connsiteX29" fmla="*/ 0 w 5720220"/>
              <a:gd name="connsiteY29" fmla="*/ 4215438 h 4657942"/>
              <a:gd name="connsiteX30" fmla="*/ 0 w 5720220"/>
              <a:gd name="connsiteY30" fmla="*/ 3633195 h 4657942"/>
              <a:gd name="connsiteX31" fmla="*/ 0 w 5720220"/>
              <a:gd name="connsiteY31" fmla="*/ 3190690 h 4657942"/>
              <a:gd name="connsiteX32" fmla="*/ 0 w 5720220"/>
              <a:gd name="connsiteY32" fmla="*/ 2561868 h 4657942"/>
              <a:gd name="connsiteX33" fmla="*/ 0 w 5720220"/>
              <a:gd name="connsiteY33" fmla="*/ 2026205 h 4657942"/>
              <a:gd name="connsiteX34" fmla="*/ 0 w 5720220"/>
              <a:gd name="connsiteY34" fmla="*/ 1537121 h 4657942"/>
              <a:gd name="connsiteX35" fmla="*/ 0 w 5720220"/>
              <a:gd name="connsiteY35" fmla="*/ 908299 h 4657942"/>
              <a:gd name="connsiteX36" fmla="*/ 0 w 5720220"/>
              <a:gd name="connsiteY36" fmla="*/ 0 h 465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720220" h="4657942" fill="none" extrusionOk="0">
                <a:moveTo>
                  <a:pt x="0" y="0"/>
                </a:moveTo>
                <a:cubicBezTo>
                  <a:pt x="266034" y="-22327"/>
                  <a:pt x="359126" y="5065"/>
                  <a:pt x="629224" y="0"/>
                </a:cubicBezTo>
                <a:cubicBezTo>
                  <a:pt x="899322" y="-5065"/>
                  <a:pt x="1121772" y="28675"/>
                  <a:pt x="1315651" y="0"/>
                </a:cubicBezTo>
                <a:cubicBezTo>
                  <a:pt x="1509530" y="-28675"/>
                  <a:pt x="1776073" y="35484"/>
                  <a:pt x="1944875" y="0"/>
                </a:cubicBezTo>
                <a:cubicBezTo>
                  <a:pt x="2113677" y="-35484"/>
                  <a:pt x="2297013" y="10788"/>
                  <a:pt x="2402492" y="0"/>
                </a:cubicBezTo>
                <a:cubicBezTo>
                  <a:pt x="2507971" y="-10788"/>
                  <a:pt x="2792888" y="33923"/>
                  <a:pt x="2917312" y="0"/>
                </a:cubicBezTo>
                <a:cubicBezTo>
                  <a:pt x="3041736" y="-33923"/>
                  <a:pt x="3167462" y="46992"/>
                  <a:pt x="3374930" y="0"/>
                </a:cubicBezTo>
                <a:cubicBezTo>
                  <a:pt x="3582398" y="-46992"/>
                  <a:pt x="3651012" y="9991"/>
                  <a:pt x="3832547" y="0"/>
                </a:cubicBezTo>
                <a:cubicBezTo>
                  <a:pt x="4014082" y="-9991"/>
                  <a:pt x="4079171" y="51515"/>
                  <a:pt x="4290165" y="0"/>
                </a:cubicBezTo>
                <a:cubicBezTo>
                  <a:pt x="4501159" y="-51515"/>
                  <a:pt x="4709534" y="11917"/>
                  <a:pt x="4976591" y="0"/>
                </a:cubicBezTo>
                <a:cubicBezTo>
                  <a:pt x="5243648" y="-11917"/>
                  <a:pt x="5526525" y="8569"/>
                  <a:pt x="5720220" y="0"/>
                </a:cubicBezTo>
                <a:cubicBezTo>
                  <a:pt x="5745569" y="247843"/>
                  <a:pt x="5687805" y="425356"/>
                  <a:pt x="5720220" y="628822"/>
                </a:cubicBezTo>
                <a:cubicBezTo>
                  <a:pt x="5752635" y="832288"/>
                  <a:pt x="5717246" y="961378"/>
                  <a:pt x="5720220" y="1117906"/>
                </a:cubicBezTo>
                <a:cubicBezTo>
                  <a:pt x="5723194" y="1274434"/>
                  <a:pt x="5709488" y="1477605"/>
                  <a:pt x="5720220" y="1606990"/>
                </a:cubicBezTo>
                <a:cubicBezTo>
                  <a:pt x="5730952" y="1736375"/>
                  <a:pt x="5674165" y="2079673"/>
                  <a:pt x="5720220" y="2282392"/>
                </a:cubicBezTo>
                <a:cubicBezTo>
                  <a:pt x="5766275" y="2485111"/>
                  <a:pt x="5670257" y="2627739"/>
                  <a:pt x="5720220" y="2818055"/>
                </a:cubicBezTo>
                <a:cubicBezTo>
                  <a:pt x="5770183" y="3008371"/>
                  <a:pt x="5699397" y="3260207"/>
                  <a:pt x="5720220" y="3446877"/>
                </a:cubicBezTo>
                <a:cubicBezTo>
                  <a:pt x="5741043" y="3633547"/>
                  <a:pt x="5664371" y="3795518"/>
                  <a:pt x="5720220" y="3935961"/>
                </a:cubicBezTo>
                <a:cubicBezTo>
                  <a:pt x="5776069" y="4076404"/>
                  <a:pt x="5679948" y="4413489"/>
                  <a:pt x="5720220" y="4657942"/>
                </a:cubicBezTo>
                <a:cubicBezTo>
                  <a:pt x="5618111" y="4672722"/>
                  <a:pt x="5459933" y="4612753"/>
                  <a:pt x="5262602" y="4657942"/>
                </a:cubicBezTo>
                <a:cubicBezTo>
                  <a:pt x="5065271" y="4703131"/>
                  <a:pt x="5015985" y="4640833"/>
                  <a:pt x="4862187" y="4657942"/>
                </a:cubicBezTo>
                <a:cubicBezTo>
                  <a:pt x="4708390" y="4675051"/>
                  <a:pt x="4604950" y="4607635"/>
                  <a:pt x="4404569" y="4657942"/>
                </a:cubicBezTo>
                <a:cubicBezTo>
                  <a:pt x="4204188" y="4708249"/>
                  <a:pt x="4036517" y="4654258"/>
                  <a:pt x="3775345" y="4657942"/>
                </a:cubicBezTo>
                <a:cubicBezTo>
                  <a:pt x="3514173" y="4661626"/>
                  <a:pt x="3496365" y="4647486"/>
                  <a:pt x="3260525" y="4657942"/>
                </a:cubicBezTo>
                <a:cubicBezTo>
                  <a:pt x="3024685" y="4668398"/>
                  <a:pt x="2949915" y="4650524"/>
                  <a:pt x="2745706" y="4657942"/>
                </a:cubicBezTo>
                <a:cubicBezTo>
                  <a:pt x="2541497" y="4665360"/>
                  <a:pt x="2443778" y="4643495"/>
                  <a:pt x="2230886" y="4657942"/>
                </a:cubicBezTo>
                <a:cubicBezTo>
                  <a:pt x="2017994" y="4672389"/>
                  <a:pt x="1859726" y="4640191"/>
                  <a:pt x="1716066" y="4657942"/>
                </a:cubicBezTo>
                <a:cubicBezTo>
                  <a:pt x="1572406" y="4675693"/>
                  <a:pt x="1296107" y="4612522"/>
                  <a:pt x="1086842" y="4657942"/>
                </a:cubicBezTo>
                <a:cubicBezTo>
                  <a:pt x="877577" y="4703362"/>
                  <a:pt x="310453" y="4542920"/>
                  <a:pt x="0" y="4657942"/>
                </a:cubicBezTo>
                <a:cubicBezTo>
                  <a:pt x="-46441" y="4500653"/>
                  <a:pt x="44810" y="4431839"/>
                  <a:pt x="0" y="4215438"/>
                </a:cubicBezTo>
                <a:cubicBezTo>
                  <a:pt x="-44810" y="3999037"/>
                  <a:pt x="37756" y="3923187"/>
                  <a:pt x="0" y="3633195"/>
                </a:cubicBezTo>
                <a:cubicBezTo>
                  <a:pt x="-37756" y="3343203"/>
                  <a:pt x="6880" y="3332177"/>
                  <a:pt x="0" y="3190690"/>
                </a:cubicBezTo>
                <a:cubicBezTo>
                  <a:pt x="-6880" y="3049203"/>
                  <a:pt x="38876" y="2870044"/>
                  <a:pt x="0" y="2561868"/>
                </a:cubicBezTo>
                <a:cubicBezTo>
                  <a:pt x="-38876" y="2253692"/>
                  <a:pt x="260" y="2156793"/>
                  <a:pt x="0" y="2026205"/>
                </a:cubicBezTo>
                <a:cubicBezTo>
                  <a:pt x="-260" y="1895617"/>
                  <a:pt x="3316" y="1648977"/>
                  <a:pt x="0" y="1537121"/>
                </a:cubicBezTo>
                <a:cubicBezTo>
                  <a:pt x="-3316" y="1425265"/>
                  <a:pt x="64697" y="1217724"/>
                  <a:pt x="0" y="908299"/>
                </a:cubicBezTo>
                <a:cubicBezTo>
                  <a:pt x="-64697" y="598874"/>
                  <a:pt x="52634" y="433781"/>
                  <a:pt x="0" y="0"/>
                </a:cubicBezTo>
                <a:close/>
              </a:path>
              <a:path w="5720220" h="4657942" stroke="0" extrusionOk="0">
                <a:moveTo>
                  <a:pt x="0" y="0"/>
                </a:moveTo>
                <a:cubicBezTo>
                  <a:pt x="189427" y="-50342"/>
                  <a:pt x="468619" y="56760"/>
                  <a:pt x="686426" y="0"/>
                </a:cubicBezTo>
                <a:cubicBezTo>
                  <a:pt x="904233" y="-56760"/>
                  <a:pt x="1045883" y="9649"/>
                  <a:pt x="1258448" y="0"/>
                </a:cubicBezTo>
                <a:cubicBezTo>
                  <a:pt x="1471013" y="-9649"/>
                  <a:pt x="1633582" y="16314"/>
                  <a:pt x="1830470" y="0"/>
                </a:cubicBezTo>
                <a:cubicBezTo>
                  <a:pt x="2027358" y="-16314"/>
                  <a:pt x="2099794" y="53003"/>
                  <a:pt x="2288088" y="0"/>
                </a:cubicBezTo>
                <a:cubicBezTo>
                  <a:pt x="2476382" y="-53003"/>
                  <a:pt x="2574724" y="9044"/>
                  <a:pt x="2745706" y="0"/>
                </a:cubicBezTo>
                <a:cubicBezTo>
                  <a:pt x="2916688" y="-9044"/>
                  <a:pt x="3196774" y="56309"/>
                  <a:pt x="3432132" y="0"/>
                </a:cubicBezTo>
                <a:cubicBezTo>
                  <a:pt x="3667490" y="-56309"/>
                  <a:pt x="3853701" y="385"/>
                  <a:pt x="4004154" y="0"/>
                </a:cubicBezTo>
                <a:cubicBezTo>
                  <a:pt x="4154607" y="-385"/>
                  <a:pt x="4325641" y="39561"/>
                  <a:pt x="4518974" y="0"/>
                </a:cubicBezTo>
                <a:cubicBezTo>
                  <a:pt x="4712307" y="-39561"/>
                  <a:pt x="4849929" y="36378"/>
                  <a:pt x="5148198" y="0"/>
                </a:cubicBezTo>
                <a:cubicBezTo>
                  <a:pt x="5446467" y="-36378"/>
                  <a:pt x="5455406" y="25691"/>
                  <a:pt x="5720220" y="0"/>
                </a:cubicBezTo>
                <a:cubicBezTo>
                  <a:pt x="5736652" y="136669"/>
                  <a:pt x="5708995" y="408379"/>
                  <a:pt x="5720220" y="535663"/>
                </a:cubicBezTo>
                <a:cubicBezTo>
                  <a:pt x="5731445" y="662947"/>
                  <a:pt x="5695870" y="1035616"/>
                  <a:pt x="5720220" y="1211065"/>
                </a:cubicBezTo>
                <a:cubicBezTo>
                  <a:pt x="5744570" y="1386514"/>
                  <a:pt x="5715336" y="1568571"/>
                  <a:pt x="5720220" y="1886467"/>
                </a:cubicBezTo>
                <a:cubicBezTo>
                  <a:pt x="5725104" y="2204363"/>
                  <a:pt x="5672394" y="2297533"/>
                  <a:pt x="5720220" y="2561868"/>
                </a:cubicBezTo>
                <a:cubicBezTo>
                  <a:pt x="5768046" y="2826203"/>
                  <a:pt x="5687739" y="2798534"/>
                  <a:pt x="5720220" y="3004373"/>
                </a:cubicBezTo>
                <a:cubicBezTo>
                  <a:pt x="5752701" y="3210213"/>
                  <a:pt x="5673030" y="3339451"/>
                  <a:pt x="5720220" y="3586615"/>
                </a:cubicBezTo>
                <a:cubicBezTo>
                  <a:pt x="5767410" y="3833779"/>
                  <a:pt x="5623325" y="4342605"/>
                  <a:pt x="5720220" y="4657942"/>
                </a:cubicBezTo>
                <a:cubicBezTo>
                  <a:pt x="5598041" y="4671565"/>
                  <a:pt x="5404379" y="4595929"/>
                  <a:pt x="5148198" y="4657942"/>
                </a:cubicBezTo>
                <a:cubicBezTo>
                  <a:pt x="4892017" y="4719955"/>
                  <a:pt x="4734684" y="4654487"/>
                  <a:pt x="4461772" y="4657942"/>
                </a:cubicBezTo>
                <a:cubicBezTo>
                  <a:pt x="4188860" y="4661397"/>
                  <a:pt x="4069718" y="4644513"/>
                  <a:pt x="3946952" y="4657942"/>
                </a:cubicBezTo>
                <a:cubicBezTo>
                  <a:pt x="3824186" y="4671371"/>
                  <a:pt x="3502394" y="4576247"/>
                  <a:pt x="3260525" y="4657942"/>
                </a:cubicBezTo>
                <a:cubicBezTo>
                  <a:pt x="3018656" y="4739637"/>
                  <a:pt x="2714998" y="4576556"/>
                  <a:pt x="2574099" y="4657942"/>
                </a:cubicBezTo>
                <a:cubicBezTo>
                  <a:pt x="2433200" y="4739328"/>
                  <a:pt x="2127067" y="4594641"/>
                  <a:pt x="1944875" y="4657942"/>
                </a:cubicBezTo>
                <a:cubicBezTo>
                  <a:pt x="1762683" y="4721243"/>
                  <a:pt x="1635991" y="4642591"/>
                  <a:pt x="1430055" y="4657942"/>
                </a:cubicBezTo>
                <a:cubicBezTo>
                  <a:pt x="1224119" y="4673293"/>
                  <a:pt x="920261" y="4618986"/>
                  <a:pt x="743629" y="4657942"/>
                </a:cubicBezTo>
                <a:cubicBezTo>
                  <a:pt x="566997" y="4696898"/>
                  <a:pt x="333555" y="4609727"/>
                  <a:pt x="0" y="4657942"/>
                </a:cubicBezTo>
                <a:cubicBezTo>
                  <a:pt x="-26831" y="4549181"/>
                  <a:pt x="12916" y="4434792"/>
                  <a:pt x="0" y="4215438"/>
                </a:cubicBezTo>
                <a:cubicBezTo>
                  <a:pt x="-12916" y="3996084"/>
                  <a:pt x="73298" y="3824626"/>
                  <a:pt x="0" y="3540036"/>
                </a:cubicBezTo>
                <a:cubicBezTo>
                  <a:pt x="-73298" y="3255446"/>
                  <a:pt x="22238" y="3264512"/>
                  <a:pt x="0" y="3050952"/>
                </a:cubicBezTo>
                <a:cubicBezTo>
                  <a:pt x="-22238" y="2837392"/>
                  <a:pt x="49810" y="2785758"/>
                  <a:pt x="0" y="2561868"/>
                </a:cubicBezTo>
                <a:cubicBezTo>
                  <a:pt x="-49810" y="2337978"/>
                  <a:pt x="10428" y="2134833"/>
                  <a:pt x="0" y="1933046"/>
                </a:cubicBezTo>
                <a:cubicBezTo>
                  <a:pt x="-10428" y="1731259"/>
                  <a:pt x="11780" y="1547657"/>
                  <a:pt x="0" y="1304224"/>
                </a:cubicBezTo>
                <a:cubicBezTo>
                  <a:pt x="-11780" y="1060791"/>
                  <a:pt x="36165" y="948757"/>
                  <a:pt x="0" y="675402"/>
                </a:cubicBezTo>
                <a:cubicBezTo>
                  <a:pt x="-36165" y="402047"/>
                  <a:pt x="61686" y="251209"/>
                  <a:pt x="0" y="0"/>
                </a:cubicBezTo>
                <a:close/>
              </a:path>
            </a:pathLst>
          </a:custGeom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6610582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When Santa got stuck up the chimney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He began to shout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You girls and boys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Won’t get any toys 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If you don’t pull me out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My beard is black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There’s soot in my sack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My nose is tickling too</a:t>
            </a: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Comic Sans MS" panose="030F0902030302020204" pitchFamily="66" charset="0"/>
              </a:rPr>
              <a:t>When Santa got stuck up the chimney</a:t>
            </a:r>
          </a:p>
          <a:p>
            <a:pPr algn="ctr">
              <a:lnSpc>
                <a:spcPct val="150000"/>
              </a:lnSpc>
            </a:pPr>
            <a:r>
              <a:rPr lang="en-GB" sz="2000" dirty="0" err="1">
                <a:latin typeface="Comic Sans MS" panose="030F0902030302020204" pitchFamily="66" charset="0"/>
              </a:rPr>
              <a:t>Atchoo</a:t>
            </a:r>
            <a:r>
              <a:rPr lang="en-GB" sz="2000" dirty="0">
                <a:latin typeface="Comic Sans MS" panose="030F0902030302020204" pitchFamily="66" charset="0"/>
              </a:rPr>
              <a:t>! </a:t>
            </a:r>
            <a:r>
              <a:rPr lang="en-GB" sz="2000" dirty="0" err="1">
                <a:latin typeface="Comic Sans MS" panose="030F0902030302020204" pitchFamily="66" charset="0"/>
              </a:rPr>
              <a:t>Atchoo</a:t>
            </a:r>
            <a:r>
              <a:rPr lang="en-GB" sz="2000" dirty="0">
                <a:latin typeface="Comic Sans MS" panose="030F0902030302020204" pitchFamily="66" charset="0"/>
              </a:rPr>
              <a:t>! </a:t>
            </a:r>
            <a:r>
              <a:rPr lang="en-GB" sz="2000" dirty="0" err="1">
                <a:latin typeface="Comic Sans MS" panose="030F0902030302020204" pitchFamily="66" charset="0"/>
              </a:rPr>
              <a:t>Atchoo</a:t>
            </a:r>
            <a:r>
              <a:rPr lang="en-GB" sz="2000" dirty="0">
                <a:latin typeface="Comic Sans MS" panose="030F0902030302020204" pitchFamily="66" charset="0"/>
              </a:rPr>
              <a:t>!</a:t>
            </a:r>
            <a:endParaRPr lang="en-US" sz="2000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3CCBD-681E-644C-8528-AF8695935858}"/>
              </a:ext>
            </a:extLst>
          </p:cNvPr>
          <p:cNvSpPr txBox="1"/>
          <p:nvPr/>
        </p:nvSpPr>
        <p:spPr>
          <a:xfrm>
            <a:off x="518983" y="378803"/>
            <a:ext cx="4917990" cy="461665"/>
          </a:xfrm>
          <a:custGeom>
            <a:avLst/>
            <a:gdLst>
              <a:gd name="connsiteX0" fmla="*/ 0 w 4917990"/>
              <a:gd name="connsiteY0" fmla="*/ 0 h 461665"/>
              <a:gd name="connsiteX1" fmla="*/ 448084 w 4917990"/>
              <a:gd name="connsiteY1" fmla="*/ 0 h 461665"/>
              <a:gd name="connsiteX2" fmla="*/ 1092887 w 4917990"/>
              <a:gd name="connsiteY2" fmla="*/ 0 h 461665"/>
              <a:gd name="connsiteX3" fmla="*/ 1491790 w 4917990"/>
              <a:gd name="connsiteY3" fmla="*/ 0 h 461665"/>
              <a:gd name="connsiteX4" fmla="*/ 1939874 w 4917990"/>
              <a:gd name="connsiteY4" fmla="*/ 0 h 461665"/>
              <a:gd name="connsiteX5" fmla="*/ 2584677 w 4917990"/>
              <a:gd name="connsiteY5" fmla="*/ 0 h 461665"/>
              <a:gd name="connsiteX6" fmla="*/ 3081940 w 4917990"/>
              <a:gd name="connsiteY6" fmla="*/ 0 h 461665"/>
              <a:gd name="connsiteX7" fmla="*/ 3530024 w 4917990"/>
              <a:gd name="connsiteY7" fmla="*/ 0 h 461665"/>
              <a:gd name="connsiteX8" fmla="*/ 4125647 w 4917990"/>
              <a:gd name="connsiteY8" fmla="*/ 0 h 461665"/>
              <a:gd name="connsiteX9" fmla="*/ 4917990 w 4917990"/>
              <a:gd name="connsiteY9" fmla="*/ 0 h 461665"/>
              <a:gd name="connsiteX10" fmla="*/ 4917990 w 4917990"/>
              <a:gd name="connsiteY10" fmla="*/ 461665 h 461665"/>
              <a:gd name="connsiteX11" fmla="*/ 4322367 w 4917990"/>
              <a:gd name="connsiteY11" fmla="*/ 461665 h 461665"/>
              <a:gd name="connsiteX12" fmla="*/ 3726744 w 4917990"/>
              <a:gd name="connsiteY12" fmla="*/ 461665 h 461665"/>
              <a:gd name="connsiteX13" fmla="*/ 3278660 w 4917990"/>
              <a:gd name="connsiteY13" fmla="*/ 461665 h 461665"/>
              <a:gd name="connsiteX14" fmla="*/ 2830576 w 4917990"/>
              <a:gd name="connsiteY14" fmla="*/ 461665 h 461665"/>
              <a:gd name="connsiteX15" fmla="*/ 2333313 w 4917990"/>
              <a:gd name="connsiteY15" fmla="*/ 461665 h 461665"/>
              <a:gd name="connsiteX16" fmla="*/ 1688510 w 4917990"/>
              <a:gd name="connsiteY16" fmla="*/ 461665 h 461665"/>
              <a:gd name="connsiteX17" fmla="*/ 1043707 w 4917990"/>
              <a:gd name="connsiteY17" fmla="*/ 461665 h 461665"/>
              <a:gd name="connsiteX18" fmla="*/ 0 w 4917990"/>
              <a:gd name="connsiteY18" fmla="*/ 461665 h 461665"/>
              <a:gd name="connsiteX19" fmla="*/ 0 w 4917990"/>
              <a:gd name="connsiteY19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17990" h="461665" fill="none" extrusionOk="0">
                <a:moveTo>
                  <a:pt x="0" y="0"/>
                </a:moveTo>
                <a:cubicBezTo>
                  <a:pt x="180169" y="-39278"/>
                  <a:pt x="319666" y="22"/>
                  <a:pt x="448084" y="0"/>
                </a:cubicBezTo>
                <a:cubicBezTo>
                  <a:pt x="576502" y="-22"/>
                  <a:pt x="832308" y="47425"/>
                  <a:pt x="1092887" y="0"/>
                </a:cubicBezTo>
                <a:cubicBezTo>
                  <a:pt x="1353466" y="-47425"/>
                  <a:pt x="1330392" y="39249"/>
                  <a:pt x="1491790" y="0"/>
                </a:cubicBezTo>
                <a:cubicBezTo>
                  <a:pt x="1653188" y="-39249"/>
                  <a:pt x="1727429" y="37208"/>
                  <a:pt x="1939874" y="0"/>
                </a:cubicBezTo>
                <a:cubicBezTo>
                  <a:pt x="2152319" y="-37208"/>
                  <a:pt x="2399969" y="17642"/>
                  <a:pt x="2584677" y="0"/>
                </a:cubicBezTo>
                <a:cubicBezTo>
                  <a:pt x="2769385" y="-17642"/>
                  <a:pt x="2893606" y="55430"/>
                  <a:pt x="3081940" y="0"/>
                </a:cubicBezTo>
                <a:cubicBezTo>
                  <a:pt x="3270274" y="-55430"/>
                  <a:pt x="3376494" y="47136"/>
                  <a:pt x="3530024" y="0"/>
                </a:cubicBezTo>
                <a:cubicBezTo>
                  <a:pt x="3683554" y="-47136"/>
                  <a:pt x="3871733" y="66374"/>
                  <a:pt x="4125647" y="0"/>
                </a:cubicBezTo>
                <a:cubicBezTo>
                  <a:pt x="4379561" y="-66374"/>
                  <a:pt x="4693090" y="23313"/>
                  <a:pt x="4917990" y="0"/>
                </a:cubicBezTo>
                <a:cubicBezTo>
                  <a:pt x="4967043" y="221445"/>
                  <a:pt x="4897606" y="265697"/>
                  <a:pt x="4917990" y="461665"/>
                </a:cubicBezTo>
                <a:cubicBezTo>
                  <a:pt x="4673990" y="494879"/>
                  <a:pt x="4515395" y="431477"/>
                  <a:pt x="4322367" y="461665"/>
                </a:cubicBezTo>
                <a:cubicBezTo>
                  <a:pt x="4129339" y="491853"/>
                  <a:pt x="3948344" y="391589"/>
                  <a:pt x="3726744" y="461665"/>
                </a:cubicBezTo>
                <a:cubicBezTo>
                  <a:pt x="3505144" y="531741"/>
                  <a:pt x="3394014" y="434948"/>
                  <a:pt x="3278660" y="461665"/>
                </a:cubicBezTo>
                <a:cubicBezTo>
                  <a:pt x="3163306" y="488382"/>
                  <a:pt x="2991071" y="424320"/>
                  <a:pt x="2830576" y="461665"/>
                </a:cubicBezTo>
                <a:cubicBezTo>
                  <a:pt x="2670081" y="499010"/>
                  <a:pt x="2453179" y="416599"/>
                  <a:pt x="2333313" y="461665"/>
                </a:cubicBezTo>
                <a:cubicBezTo>
                  <a:pt x="2213447" y="506731"/>
                  <a:pt x="1972549" y="451843"/>
                  <a:pt x="1688510" y="461665"/>
                </a:cubicBezTo>
                <a:cubicBezTo>
                  <a:pt x="1404471" y="471487"/>
                  <a:pt x="1219318" y="452312"/>
                  <a:pt x="1043707" y="461665"/>
                </a:cubicBezTo>
                <a:cubicBezTo>
                  <a:pt x="868096" y="471018"/>
                  <a:pt x="324980" y="357175"/>
                  <a:pt x="0" y="461665"/>
                </a:cubicBezTo>
                <a:cubicBezTo>
                  <a:pt x="-36195" y="308748"/>
                  <a:pt x="25775" y="140060"/>
                  <a:pt x="0" y="0"/>
                </a:cubicBezTo>
                <a:close/>
              </a:path>
              <a:path w="4917990" h="461665" stroke="0" extrusionOk="0">
                <a:moveTo>
                  <a:pt x="0" y="0"/>
                </a:moveTo>
                <a:cubicBezTo>
                  <a:pt x="155533" y="-19960"/>
                  <a:pt x="314715" y="22709"/>
                  <a:pt x="398904" y="0"/>
                </a:cubicBezTo>
                <a:cubicBezTo>
                  <a:pt x="483093" y="-22709"/>
                  <a:pt x="717732" y="2858"/>
                  <a:pt x="945347" y="0"/>
                </a:cubicBezTo>
                <a:cubicBezTo>
                  <a:pt x="1172962" y="-2858"/>
                  <a:pt x="1352956" y="55172"/>
                  <a:pt x="1540970" y="0"/>
                </a:cubicBezTo>
                <a:cubicBezTo>
                  <a:pt x="1728984" y="-55172"/>
                  <a:pt x="1982511" y="73606"/>
                  <a:pt x="2185773" y="0"/>
                </a:cubicBezTo>
                <a:cubicBezTo>
                  <a:pt x="2389035" y="-73606"/>
                  <a:pt x="2501088" y="51424"/>
                  <a:pt x="2633857" y="0"/>
                </a:cubicBezTo>
                <a:cubicBezTo>
                  <a:pt x="2766626" y="-51424"/>
                  <a:pt x="2907648" y="46077"/>
                  <a:pt x="3032761" y="0"/>
                </a:cubicBezTo>
                <a:cubicBezTo>
                  <a:pt x="3157874" y="-46077"/>
                  <a:pt x="3364326" y="40062"/>
                  <a:pt x="3579204" y="0"/>
                </a:cubicBezTo>
                <a:cubicBezTo>
                  <a:pt x="3794082" y="-40062"/>
                  <a:pt x="3910833" y="53698"/>
                  <a:pt x="4125647" y="0"/>
                </a:cubicBezTo>
                <a:cubicBezTo>
                  <a:pt x="4340461" y="-53698"/>
                  <a:pt x="4732644" y="77365"/>
                  <a:pt x="4917990" y="0"/>
                </a:cubicBezTo>
                <a:cubicBezTo>
                  <a:pt x="4965819" y="211791"/>
                  <a:pt x="4903346" y="298565"/>
                  <a:pt x="4917990" y="461665"/>
                </a:cubicBezTo>
                <a:cubicBezTo>
                  <a:pt x="4811408" y="484418"/>
                  <a:pt x="4674487" y="425431"/>
                  <a:pt x="4519086" y="461665"/>
                </a:cubicBezTo>
                <a:cubicBezTo>
                  <a:pt x="4363685" y="497899"/>
                  <a:pt x="4168068" y="439267"/>
                  <a:pt x="4071003" y="461665"/>
                </a:cubicBezTo>
                <a:cubicBezTo>
                  <a:pt x="3973938" y="484063"/>
                  <a:pt x="3808288" y="436030"/>
                  <a:pt x="3622919" y="461665"/>
                </a:cubicBezTo>
                <a:cubicBezTo>
                  <a:pt x="3437550" y="487300"/>
                  <a:pt x="3233616" y="411638"/>
                  <a:pt x="3027296" y="461665"/>
                </a:cubicBezTo>
                <a:cubicBezTo>
                  <a:pt x="2820976" y="511692"/>
                  <a:pt x="2569136" y="391182"/>
                  <a:pt x="2431673" y="461665"/>
                </a:cubicBezTo>
                <a:cubicBezTo>
                  <a:pt x="2294210" y="532148"/>
                  <a:pt x="2125860" y="451652"/>
                  <a:pt x="1983589" y="461665"/>
                </a:cubicBezTo>
                <a:cubicBezTo>
                  <a:pt x="1841318" y="471678"/>
                  <a:pt x="1686885" y="459798"/>
                  <a:pt x="1535506" y="461665"/>
                </a:cubicBezTo>
                <a:cubicBezTo>
                  <a:pt x="1384127" y="463532"/>
                  <a:pt x="1222441" y="449872"/>
                  <a:pt x="1087422" y="461665"/>
                </a:cubicBezTo>
                <a:cubicBezTo>
                  <a:pt x="952403" y="473458"/>
                  <a:pt x="885806" y="453118"/>
                  <a:pt x="688519" y="461665"/>
                </a:cubicBezTo>
                <a:cubicBezTo>
                  <a:pt x="491232" y="470212"/>
                  <a:pt x="204802" y="389332"/>
                  <a:pt x="0" y="461665"/>
                </a:cubicBezTo>
                <a:cubicBezTo>
                  <a:pt x="-37723" y="293190"/>
                  <a:pt x="16777" y="217256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77149566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When Santa Got Stuck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43D85C-A86C-944F-8A21-8030284BA694}"/>
                  </a:ext>
                </a:extLst>
              </p14:cNvPr>
              <p14:cNvContentPartPr/>
              <p14:nvPr/>
            </p14:nvContentPartPr>
            <p14:xfrm>
              <a:off x="6871894" y="1695950"/>
              <a:ext cx="444960" cy="186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43D85C-A86C-944F-8A21-8030284BA69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36254" y="1480310"/>
                <a:ext cx="516600" cy="6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3A106E7-2189-D643-9F56-3BB73AEBBC3E}"/>
                  </a:ext>
                </a:extLst>
              </p14:cNvPr>
              <p14:cNvContentPartPr/>
              <p14:nvPr/>
            </p14:nvContentPartPr>
            <p14:xfrm>
              <a:off x="6808534" y="1621070"/>
              <a:ext cx="489600" cy="219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3A106E7-2189-D643-9F56-3BB73AEBBC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72534" y="1405430"/>
                <a:ext cx="561240" cy="65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084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224</Words>
  <Application>Microsoft Macintosh PowerPoint</Application>
  <PresentationFormat>Widescreen</PresentationFormat>
  <Paragraphs>42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Comic Sans MS</vt:lpstr>
      <vt:lpstr>Univers</vt:lpstr>
      <vt:lpstr>GradientVTI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 ivanovic</dc:creator>
  <cp:lastModifiedBy>jelena ivanovic</cp:lastModifiedBy>
  <cp:revision>8</cp:revision>
  <dcterms:created xsi:type="dcterms:W3CDTF">2020-11-24T18:25:01Z</dcterms:created>
  <dcterms:modified xsi:type="dcterms:W3CDTF">2020-11-24T19:24:20Z</dcterms:modified>
</cp:coreProperties>
</file>